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3" r:id="rId1"/>
    <p:sldMasterId id="2147484289" r:id="rId2"/>
    <p:sldMasterId id="2147485149" r:id="rId3"/>
    <p:sldMasterId id="2147485151" r:id="rId4"/>
    <p:sldMasterId id="2147485164" r:id="rId5"/>
  </p:sldMasterIdLst>
  <p:notesMasterIdLst>
    <p:notesMasterId r:id="rId32"/>
  </p:notesMasterIdLst>
  <p:handoutMasterIdLst>
    <p:handoutMasterId r:id="rId33"/>
  </p:handoutMasterIdLst>
  <p:sldIdLst>
    <p:sldId id="528" r:id="rId6"/>
    <p:sldId id="885" r:id="rId7"/>
    <p:sldId id="937" r:id="rId8"/>
    <p:sldId id="889" r:id="rId9"/>
    <p:sldId id="915" r:id="rId10"/>
    <p:sldId id="916" r:id="rId11"/>
    <p:sldId id="929" r:id="rId12"/>
    <p:sldId id="918" r:id="rId13"/>
    <p:sldId id="919" r:id="rId14"/>
    <p:sldId id="920" r:id="rId15"/>
    <p:sldId id="921" r:id="rId16"/>
    <p:sldId id="954" r:id="rId17"/>
    <p:sldId id="924" r:id="rId18"/>
    <p:sldId id="923" r:id="rId19"/>
    <p:sldId id="925" r:id="rId20"/>
    <p:sldId id="502" r:id="rId21"/>
    <p:sldId id="503" r:id="rId22"/>
    <p:sldId id="566" r:id="rId23"/>
    <p:sldId id="504" r:id="rId24"/>
    <p:sldId id="505" r:id="rId25"/>
    <p:sldId id="927" r:id="rId26"/>
    <p:sldId id="959" r:id="rId27"/>
    <p:sldId id="962" r:id="rId28"/>
    <p:sldId id="963" r:id="rId29"/>
    <p:sldId id="966" r:id="rId30"/>
    <p:sldId id="965" r:id="rId31"/>
  </p:sldIdLst>
  <p:sldSz cx="10693400" cy="7561263"/>
  <p:notesSz cx="7099300" cy="10234613"/>
  <p:defaultTextStyle>
    <a:defPPr>
      <a:defRPr lang="de-DE"/>
    </a:defPPr>
    <a:lvl1pPr algn="l" rtl="0" fontAlgn="base">
      <a:spcBef>
        <a:spcPct val="0"/>
      </a:spcBef>
      <a:spcAft>
        <a:spcPct val="0"/>
      </a:spcAft>
      <a:defRPr kern="1200">
        <a:solidFill>
          <a:schemeClr val="tx1"/>
        </a:solidFill>
        <a:latin typeface="Arial" charset="0"/>
        <a:ea typeface="+mn-ea"/>
        <a:cs typeface="+mn-cs"/>
      </a:defRPr>
    </a:lvl1pPr>
    <a:lvl2pPr marL="482600" indent="77788" algn="l" rtl="0" fontAlgn="base">
      <a:spcBef>
        <a:spcPct val="0"/>
      </a:spcBef>
      <a:spcAft>
        <a:spcPct val="0"/>
      </a:spcAft>
      <a:defRPr kern="1200">
        <a:solidFill>
          <a:schemeClr val="tx1"/>
        </a:solidFill>
        <a:latin typeface="Arial" charset="0"/>
        <a:ea typeface="+mn-ea"/>
        <a:cs typeface="+mn-cs"/>
      </a:defRPr>
    </a:lvl2pPr>
    <a:lvl3pPr marL="966788" indent="155575" algn="l" rtl="0" fontAlgn="base">
      <a:spcBef>
        <a:spcPct val="0"/>
      </a:spcBef>
      <a:spcAft>
        <a:spcPct val="0"/>
      </a:spcAft>
      <a:defRPr kern="1200">
        <a:solidFill>
          <a:schemeClr val="tx1"/>
        </a:solidFill>
        <a:latin typeface="Arial" charset="0"/>
        <a:ea typeface="+mn-ea"/>
        <a:cs typeface="+mn-cs"/>
      </a:defRPr>
    </a:lvl3pPr>
    <a:lvl4pPr marL="1449388" indent="233363" algn="l" rtl="0" fontAlgn="base">
      <a:spcBef>
        <a:spcPct val="0"/>
      </a:spcBef>
      <a:spcAft>
        <a:spcPct val="0"/>
      </a:spcAft>
      <a:defRPr kern="1200">
        <a:solidFill>
          <a:schemeClr val="tx1"/>
        </a:solidFill>
        <a:latin typeface="Arial" charset="0"/>
        <a:ea typeface="+mn-ea"/>
        <a:cs typeface="+mn-cs"/>
      </a:defRPr>
    </a:lvl4pPr>
    <a:lvl5pPr marL="1933575" indent="31115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7C88B563-27FF-4E98-B7AD-02BD507D638B}">
          <p14:sldIdLst>
            <p14:sldId id="528"/>
            <p14:sldId id="885"/>
            <p14:sldId id="937"/>
            <p14:sldId id="889"/>
            <p14:sldId id="915"/>
            <p14:sldId id="916"/>
            <p14:sldId id="929"/>
            <p14:sldId id="918"/>
            <p14:sldId id="919"/>
            <p14:sldId id="920"/>
            <p14:sldId id="921"/>
            <p14:sldId id="954"/>
            <p14:sldId id="924"/>
            <p14:sldId id="923"/>
            <p14:sldId id="925"/>
            <p14:sldId id="502"/>
            <p14:sldId id="503"/>
            <p14:sldId id="566"/>
            <p14:sldId id="504"/>
            <p14:sldId id="505"/>
            <p14:sldId id="927"/>
            <p14:sldId id="959"/>
            <p14:sldId id="962"/>
            <p14:sldId id="963"/>
            <p14:sldId id="966"/>
            <p14:sldId id="965"/>
          </p14:sldIdLst>
        </p14:section>
      </p14:sectionLst>
    </p:ext>
    <p:ext uri="{EFAFB233-063F-42B5-8137-9DF3F51BA10A}">
      <p15:sldGuideLst xmlns:p15="http://schemas.microsoft.com/office/powerpoint/2012/main">
        <p15:guide id="1" orient="horz" pos="2382">
          <p15:clr>
            <a:srgbClr val="A4A3A4"/>
          </p15:clr>
        </p15:guide>
        <p15:guide id="2" pos="3368">
          <p15:clr>
            <a:srgbClr val="A4A3A4"/>
          </p15:clr>
        </p15:guide>
      </p15:sldGuideLst>
    </p:ext>
    <p:ext uri="{2D200454-40CA-4A62-9FC3-DE9A4176ACB9}">
      <p15:notesGuideLst xmlns:p15="http://schemas.microsoft.com/office/powerpoint/2012/main">
        <p15:guide id="1" orient="horz" pos="3225">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drabek" initials="t"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D3A"/>
    <a:srgbClr val="6FBC84"/>
    <a:srgbClr val="0054A3"/>
    <a:srgbClr val="D6E9D8"/>
    <a:srgbClr val="A8D3AE"/>
    <a:srgbClr val="86BBE6"/>
    <a:srgbClr val="4D8ECC"/>
    <a:srgbClr val="0066B0"/>
    <a:srgbClr val="D0D0D0"/>
    <a:srgbClr val="BBDC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26" autoAdjust="0"/>
    <p:restoredTop sz="90141" autoAdjust="0"/>
  </p:normalViewPr>
  <p:slideViewPr>
    <p:cSldViewPr>
      <p:cViewPr varScale="1">
        <p:scale>
          <a:sx n="90" d="100"/>
          <a:sy n="90" d="100"/>
        </p:scale>
        <p:origin x="1692" y="102"/>
      </p:cViewPr>
      <p:guideLst>
        <p:guide orient="horz" pos="2382"/>
        <p:guide pos="3368"/>
      </p:guideLst>
    </p:cSldViewPr>
  </p:slideViewPr>
  <p:notesTextViewPr>
    <p:cViewPr>
      <p:scale>
        <a:sx n="100" d="100"/>
        <a:sy n="100" d="100"/>
      </p:scale>
      <p:origin x="0" y="0"/>
    </p:cViewPr>
  </p:notesTextViewPr>
  <p:sorterViewPr>
    <p:cViewPr varScale="1">
      <p:scale>
        <a:sx n="1" d="1"/>
        <a:sy n="1" d="1"/>
      </p:scale>
      <p:origin x="0" y="-110"/>
    </p:cViewPr>
  </p:sorterViewPr>
  <p:notesViewPr>
    <p:cSldViewPr>
      <p:cViewPr varScale="1">
        <p:scale>
          <a:sx n="58" d="100"/>
          <a:sy n="58" d="100"/>
        </p:scale>
        <p:origin x="2246" y="82"/>
      </p:cViewPr>
      <p:guideLst>
        <p:guide orient="horz" pos="3225"/>
        <p:guide pos="2236"/>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4988" cy="512763"/>
          </a:xfrm>
          <a:prstGeom prst="rect">
            <a:avLst/>
          </a:prstGeom>
        </p:spPr>
        <p:txBody>
          <a:bodyPr vert="horz" lIns="95462" tIns="47731" rIns="95462" bIns="47731" rtlCol="0"/>
          <a:lstStyle>
            <a:lvl1pPr algn="l">
              <a:defRPr sz="1300">
                <a:latin typeface="Arial" charset="0"/>
              </a:defRPr>
            </a:lvl1pPr>
          </a:lstStyle>
          <a:p>
            <a:pPr>
              <a:defRPr/>
            </a:pPr>
            <a:endParaRPr lang="de-DE"/>
          </a:p>
        </p:txBody>
      </p:sp>
      <p:sp>
        <p:nvSpPr>
          <p:cNvPr id="3" name="Datumsplatzhalter 2"/>
          <p:cNvSpPr>
            <a:spLocks noGrp="1"/>
          </p:cNvSpPr>
          <p:nvPr>
            <p:ph type="dt" sz="quarter" idx="1"/>
          </p:nvPr>
        </p:nvSpPr>
        <p:spPr>
          <a:xfrm>
            <a:off x="4022725" y="0"/>
            <a:ext cx="3074988" cy="512763"/>
          </a:xfrm>
          <a:prstGeom prst="rect">
            <a:avLst/>
          </a:prstGeom>
        </p:spPr>
        <p:txBody>
          <a:bodyPr vert="horz" lIns="95462" tIns="47731" rIns="95462" bIns="47731" rtlCol="0"/>
          <a:lstStyle>
            <a:lvl1pPr algn="r">
              <a:defRPr sz="1300">
                <a:latin typeface="Arial" charset="0"/>
              </a:defRPr>
            </a:lvl1pPr>
          </a:lstStyle>
          <a:p>
            <a:pPr>
              <a:defRPr/>
            </a:pPr>
            <a:fld id="{89610570-1B0E-4F31-BC7B-8C24DA1EC370}" type="datetimeFigureOut">
              <a:rPr lang="de-DE"/>
              <a:pPr>
                <a:defRPr/>
              </a:pPr>
              <a:t>17.12.2019</a:t>
            </a:fld>
            <a:endParaRPr lang="de-DE"/>
          </a:p>
        </p:txBody>
      </p:sp>
      <p:sp>
        <p:nvSpPr>
          <p:cNvPr id="4" name="Fußzeilenplatzhalter 3"/>
          <p:cNvSpPr>
            <a:spLocks noGrp="1"/>
          </p:cNvSpPr>
          <p:nvPr>
            <p:ph type="ftr" sz="quarter" idx="2"/>
          </p:nvPr>
        </p:nvSpPr>
        <p:spPr>
          <a:xfrm>
            <a:off x="0" y="9720263"/>
            <a:ext cx="3074988" cy="512762"/>
          </a:xfrm>
          <a:prstGeom prst="rect">
            <a:avLst/>
          </a:prstGeom>
        </p:spPr>
        <p:txBody>
          <a:bodyPr vert="horz" lIns="95462" tIns="47731" rIns="95462" bIns="47731" rtlCol="0" anchor="b"/>
          <a:lstStyle>
            <a:lvl1pPr algn="l">
              <a:defRPr sz="1300">
                <a:latin typeface="Arial" charset="0"/>
              </a:defRPr>
            </a:lvl1pPr>
          </a:lstStyle>
          <a:p>
            <a:pPr>
              <a:defRPr/>
            </a:pPr>
            <a:endParaRPr lang="de-DE"/>
          </a:p>
        </p:txBody>
      </p:sp>
      <p:sp>
        <p:nvSpPr>
          <p:cNvPr id="5" name="Foliennummernplatzhalter 4"/>
          <p:cNvSpPr>
            <a:spLocks noGrp="1"/>
          </p:cNvSpPr>
          <p:nvPr>
            <p:ph type="sldNum" sz="quarter" idx="3"/>
          </p:nvPr>
        </p:nvSpPr>
        <p:spPr>
          <a:xfrm>
            <a:off x="4022725" y="9720263"/>
            <a:ext cx="3074988" cy="512762"/>
          </a:xfrm>
          <a:prstGeom prst="rect">
            <a:avLst/>
          </a:prstGeom>
        </p:spPr>
        <p:txBody>
          <a:bodyPr vert="horz" lIns="95462" tIns="47731" rIns="95462" bIns="47731" rtlCol="0" anchor="b"/>
          <a:lstStyle>
            <a:lvl1pPr algn="r">
              <a:defRPr sz="1300">
                <a:latin typeface="Arial" charset="0"/>
              </a:defRPr>
            </a:lvl1pPr>
          </a:lstStyle>
          <a:p>
            <a:pPr>
              <a:defRPr/>
            </a:pPr>
            <a:fld id="{F1903819-258C-4922-9D97-079ACFDCCCE6}" type="slidenum">
              <a:rPr lang="de-DE"/>
              <a:pPr>
                <a:defRPr/>
              </a:pPr>
              <a:t>‹Nr.›</a:t>
            </a:fld>
            <a:endParaRPr lang="de-DE"/>
          </a:p>
        </p:txBody>
      </p:sp>
    </p:spTree>
    <p:extLst>
      <p:ext uri="{BB962C8B-B14F-4D97-AF65-F5344CB8AC3E}">
        <p14:creationId xmlns:p14="http://schemas.microsoft.com/office/powerpoint/2010/main" val="16254381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074988" cy="512763"/>
          </a:xfrm>
          <a:prstGeom prst="rect">
            <a:avLst/>
          </a:prstGeom>
        </p:spPr>
        <p:txBody>
          <a:bodyPr vert="horz" lIns="95462" tIns="47731" rIns="95462" bIns="47731" rtlCol="0"/>
          <a:lstStyle>
            <a:lvl1pPr algn="l">
              <a:defRPr sz="1300">
                <a:latin typeface="Arial" charset="0"/>
              </a:defRPr>
            </a:lvl1pPr>
          </a:lstStyle>
          <a:p>
            <a:pPr>
              <a:defRPr/>
            </a:pPr>
            <a:endParaRPr lang="de-DE"/>
          </a:p>
        </p:txBody>
      </p:sp>
      <p:sp>
        <p:nvSpPr>
          <p:cNvPr id="3" name="Datumsplatzhalter 2"/>
          <p:cNvSpPr>
            <a:spLocks noGrp="1"/>
          </p:cNvSpPr>
          <p:nvPr>
            <p:ph type="dt" idx="1"/>
          </p:nvPr>
        </p:nvSpPr>
        <p:spPr>
          <a:xfrm>
            <a:off x="4022725" y="0"/>
            <a:ext cx="3074988" cy="512763"/>
          </a:xfrm>
          <a:prstGeom prst="rect">
            <a:avLst/>
          </a:prstGeom>
        </p:spPr>
        <p:txBody>
          <a:bodyPr vert="horz" lIns="95462" tIns="47731" rIns="95462" bIns="47731" rtlCol="0"/>
          <a:lstStyle>
            <a:lvl1pPr algn="r">
              <a:defRPr sz="1300">
                <a:latin typeface="Arial" charset="0"/>
              </a:defRPr>
            </a:lvl1pPr>
          </a:lstStyle>
          <a:p>
            <a:pPr>
              <a:defRPr/>
            </a:pPr>
            <a:fld id="{3CEE3996-B29C-4351-9635-9671F7EF706E}" type="datetimeFigureOut">
              <a:rPr lang="de-DE"/>
              <a:pPr>
                <a:defRPr/>
              </a:pPr>
              <a:t>17.12.2019</a:t>
            </a:fld>
            <a:endParaRPr lang="de-DE"/>
          </a:p>
        </p:txBody>
      </p:sp>
      <p:sp>
        <p:nvSpPr>
          <p:cNvPr id="4" name="Folienbildplatzhalter 3"/>
          <p:cNvSpPr>
            <a:spLocks noGrp="1" noRot="1" noChangeAspect="1"/>
          </p:cNvSpPr>
          <p:nvPr>
            <p:ph type="sldImg" idx="2"/>
          </p:nvPr>
        </p:nvSpPr>
        <p:spPr>
          <a:xfrm>
            <a:off x="838200" y="769938"/>
            <a:ext cx="5422900" cy="3835400"/>
          </a:xfrm>
          <a:prstGeom prst="rect">
            <a:avLst/>
          </a:prstGeom>
          <a:noFill/>
          <a:ln w="12700">
            <a:solidFill>
              <a:prstClr val="black"/>
            </a:solidFill>
          </a:ln>
        </p:spPr>
        <p:txBody>
          <a:bodyPr vert="horz" lIns="95462" tIns="47731" rIns="95462" bIns="47731" rtlCol="0" anchor="ctr"/>
          <a:lstStyle/>
          <a:p>
            <a:pPr lvl="0"/>
            <a:endParaRPr lang="de-DE" noProof="0"/>
          </a:p>
        </p:txBody>
      </p:sp>
      <p:sp>
        <p:nvSpPr>
          <p:cNvPr id="5" name="Notizenplatzhalter 4"/>
          <p:cNvSpPr>
            <a:spLocks noGrp="1"/>
          </p:cNvSpPr>
          <p:nvPr>
            <p:ph type="body" sz="quarter" idx="3"/>
          </p:nvPr>
        </p:nvSpPr>
        <p:spPr>
          <a:xfrm>
            <a:off x="709613" y="4860925"/>
            <a:ext cx="5680075" cy="4605338"/>
          </a:xfrm>
          <a:prstGeom prst="rect">
            <a:avLst/>
          </a:prstGeom>
        </p:spPr>
        <p:txBody>
          <a:bodyPr vert="horz" lIns="95462" tIns="47731" rIns="95462" bIns="47731" rtlCol="0">
            <a:normAutofit/>
          </a:body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
        <p:nvSpPr>
          <p:cNvPr id="6" name="Fußzeilenplatzhalter 5"/>
          <p:cNvSpPr>
            <a:spLocks noGrp="1"/>
          </p:cNvSpPr>
          <p:nvPr>
            <p:ph type="ftr" sz="quarter" idx="4"/>
          </p:nvPr>
        </p:nvSpPr>
        <p:spPr>
          <a:xfrm>
            <a:off x="0" y="9720263"/>
            <a:ext cx="3074988" cy="512762"/>
          </a:xfrm>
          <a:prstGeom prst="rect">
            <a:avLst/>
          </a:prstGeom>
        </p:spPr>
        <p:txBody>
          <a:bodyPr vert="horz" lIns="95462" tIns="47731" rIns="95462" bIns="47731" rtlCol="0" anchor="b"/>
          <a:lstStyle>
            <a:lvl1pPr algn="l">
              <a:defRPr sz="1300">
                <a:latin typeface="Arial" charset="0"/>
              </a:defRPr>
            </a:lvl1pPr>
          </a:lstStyle>
          <a:p>
            <a:pPr>
              <a:defRPr/>
            </a:pPr>
            <a:endParaRPr lang="de-DE"/>
          </a:p>
        </p:txBody>
      </p:sp>
      <p:sp>
        <p:nvSpPr>
          <p:cNvPr id="7" name="Foliennummernplatzhalter 6"/>
          <p:cNvSpPr>
            <a:spLocks noGrp="1"/>
          </p:cNvSpPr>
          <p:nvPr>
            <p:ph type="sldNum" sz="quarter" idx="5"/>
          </p:nvPr>
        </p:nvSpPr>
        <p:spPr>
          <a:xfrm>
            <a:off x="4022725" y="9720263"/>
            <a:ext cx="3074988" cy="512762"/>
          </a:xfrm>
          <a:prstGeom prst="rect">
            <a:avLst/>
          </a:prstGeom>
        </p:spPr>
        <p:txBody>
          <a:bodyPr vert="horz" lIns="95462" tIns="47731" rIns="95462" bIns="47731" rtlCol="0" anchor="b"/>
          <a:lstStyle>
            <a:lvl1pPr algn="r">
              <a:defRPr sz="1300">
                <a:latin typeface="Arial" charset="0"/>
              </a:defRPr>
            </a:lvl1pPr>
          </a:lstStyle>
          <a:p>
            <a:pPr>
              <a:defRPr/>
            </a:pPr>
            <a:fld id="{A0F7BF52-B45D-4D37-A1C8-3648F2744B5B}" type="slidenum">
              <a:rPr lang="de-DE"/>
              <a:pPr>
                <a:defRPr/>
              </a:pPr>
              <a:t>‹Nr.›</a:t>
            </a:fld>
            <a:endParaRPr lang="de-DE"/>
          </a:p>
        </p:txBody>
      </p:sp>
    </p:spTree>
    <p:extLst>
      <p:ext uri="{BB962C8B-B14F-4D97-AF65-F5344CB8AC3E}">
        <p14:creationId xmlns:p14="http://schemas.microsoft.com/office/powerpoint/2010/main" val="3990973356"/>
      </p:ext>
    </p:extLst>
  </p:cSld>
  <p:clrMap bg1="lt1" tx1="dk1" bg2="lt2" tx2="dk2" accent1="accent1" accent2="accent2" accent3="accent3" accent4="accent4" accent5="accent5" accent6="accent6" hlink="hlink" folHlink="folHlink"/>
  <p:notesStyle>
    <a:lvl1pPr algn="l" defTabSz="1122363" rtl="0" eaLnBrk="0" fontAlgn="base" hangingPunct="0">
      <a:spcBef>
        <a:spcPct val="30000"/>
      </a:spcBef>
      <a:spcAft>
        <a:spcPct val="0"/>
      </a:spcAft>
      <a:defRPr sz="1500" kern="1200">
        <a:solidFill>
          <a:schemeClr val="tx1"/>
        </a:solidFill>
        <a:latin typeface="+mn-lt"/>
        <a:ea typeface="+mn-ea"/>
        <a:cs typeface="+mn-cs"/>
      </a:defRPr>
    </a:lvl1pPr>
    <a:lvl2pPr marL="560388" algn="l" defTabSz="1122363" rtl="0" eaLnBrk="0" fontAlgn="base" hangingPunct="0">
      <a:spcBef>
        <a:spcPct val="30000"/>
      </a:spcBef>
      <a:spcAft>
        <a:spcPct val="0"/>
      </a:spcAft>
      <a:defRPr sz="1500" kern="1200">
        <a:solidFill>
          <a:schemeClr val="tx1"/>
        </a:solidFill>
        <a:latin typeface="+mn-lt"/>
        <a:ea typeface="+mn-ea"/>
        <a:cs typeface="+mn-cs"/>
      </a:defRPr>
    </a:lvl2pPr>
    <a:lvl3pPr marL="1122363" algn="l" defTabSz="1122363" rtl="0" eaLnBrk="0" fontAlgn="base" hangingPunct="0">
      <a:spcBef>
        <a:spcPct val="30000"/>
      </a:spcBef>
      <a:spcAft>
        <a:spcPct val="0"/>
      </a:spcAft>
      <a:defRPr sz="1500" kern="1200">
        <a:solidFill>
          <a:schemeClr val="tx1"/>
        </a:solidFill>
        <a:latin typeface="+mn-lt"/>
        <a:ea typeface="+mn-ea"/>
        <a:cs typeface="+mn-cs"/>
      </a:defRPr>
    </a:lvl3pPr>
    <a:lvl4pPr marL="1684338" algn="l" defTabSz="1122363" rtl="0" eaLnBrk="0" fontAlgn="base" hangingPunct="0">
      <a:spcBef>
        <a:spcPct val="30000"/>
      </a:spcBef>
      <a:spcAft>
        <a:spcPct val="0"/>
      </a:spcAft>
      <a:defRPr sz="1500" kern="1200">
        <a:solidFill>
          <a:schemeClr val="tx1"/>
        </a:solidFill>
        <a:latin typeface="+mn-lt"/>
        <a:ea typeface="+mn-ea"/>
        <a:cs typeface="+mn-cs"/>
      </a:defRPr>
    </a:lvl4pPr>
    <a:lvl5pPr marL="2246313" algn="l" defTabSz="1122363" rtl="0" eaLnBrk="0" fontAlgn="base" hangingPunct="0">
      <a:spcBef>
        <a:spcPct val="30000"/>
      </a:spcBef>
      <a:spcAft>
        <a:spcPct val="0"/>
      </a:spcAft>
      <a:defRPr sz="1500" kern="1200">
        <a:solidFill>
          <a:schemeClr val="tx1"/>
        </a:solidFill>
        <a:latin typeface="+mn-lt"/>
        <a:ea typeface="+mn-ea"/>
        <a:cs typeface="+mn-cs"/>
      </a:defRPr>
    </a:lvl5pPr>
    <a:lvl6pPr marL="2808010" algn="l" defTabSz="1123205" rtl="0" eaLnBrk="1" latinLnBrk="0" hangingPunct="1">
      <a:defRPr sz="1500" kern="1200">
        <a:solidFill>
          <a:schemeClr val="tx1"/>
        </a:solidFill>
        <a:latin typeface="+mn-lt"/>
        <a:ea typeface="+mn-ea"/>
        <a:cs typeface="+mn-cs"/>
      </a:defRPr>
    </a:lvl6pPr>
    <a:lvl7pPr marL="3369613" algn="l" defTabSz="1123205" rtl="0" eaLnBrk="1" latinLnBrk="0" hangingPunct="1">
      <a:defRPr sz="1500" kern="1200">
        <a:solidFill>
          <a:schemeClr val="tx1"/>
        </a:solidFill>
        <a:latin typeface="+mn-lt"/>
        <a:ea typeface="+mn-ea"/>
        <a:cs typeface="+mn-cs"/>
      </a:defRPr>
    </a:lvl7pPr>
    <a:lvl8pPr marL="3931215" algn="l" defTabSz="1123205" rtl="0" eaLnBrk="1" latinLnBrk="0" hangingPunct="1">
      <a:defRPr sz="1500" kern="1200">
        <a:solidFill>
          <a:schemeClr val="tx1"/>
        </a:solidFill>
        <a:latin typeface="+mn-lt"/>
        <a:ea typeface="+mn-ea"/>
        <a:cs typeface="+mn-cs"/>
      </a:defRPr>
    </a:lvl8pPr>
    <a:lvl9pPr marL="4492817" algn="l" defTabSz="1123205" rtl="0" eaLnBrk="1" latinLnBrk="0" hangingPunct="1">
      <a:defRPr sz="15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1122363" rtl="0" eaLnBrk="0" fontAlgn="base" latinLnBrk="0" hangingPunct="0">
              <a:lnSpc>
                <a:spcPct val="100000"/>
              </a:lnSpc>
              <a:spcBef>
                <a:spcPct val="30000"/>
              </a:spcBef>
              <a:spcAft>
                <a:spcPct val="0"/>
              </a:spcAft>
              <a:buClrTx/>
              <a:buSzTx/>
              <a:buFontTx/>
              <a:buNone/>
              <a:tabLst/>
              <a:defRPr/>
            </a:pPr>
            <a:r>
              <a:rPr lang="de-AT" dirty="0"/>
              <a:t>https://www.shutterstock.com/de/image-vector/doodle-arrow-icons-set-on-chalk-282790694</a:t>
            </a:r>
          </a:p>
        </p:txBody>
      </p:sp>
      <p:sp>
        <p:nvSpPr>
          <p:cNvPr id="4" name="Foliennummernplatzhalter 3"/>
          <p:cNvSpPr>
            <a:spLocks noGrp="1"/>
          </p:cNvSpPr>
          <p:nvPr>
            <p:ph type="sldNum" sz="quarter" idx="5"/>
          </p:nvPr>
        </p:nvSpPr>
        <p:spPr/>
        <p:txBody>
          <a:bodyPr/>
          <a:lstStyle/>
          <a:p>
            <a:pPr>
              <a:defRPr/>
            </a:pPr>
            <a:fld id="{A0F7BF52-B45D-4D37-A1C8-3648F2744B5B}" type="slidenum">
              <a:rPr lang="de-DE" smtClean="0"/>
              <a:pPr>
                <a:defRPr/>
              </a:pPr>
              <a:t>1</a:t>
            </a:fld>
            <a:endParaRPr lang="de-DE"/>
          </a:p>
        </p:txBody>
      </p:sp>
    </p:spTree>
    <p:extLst>
      <p:ext uri="{BB962C8B-B14F-4D97-AF65-F5344CB8AC3E}">
        <p14:creationId xmlns:p14="http://schemas.microsoft.com/office/powerpoint/2010/main" val="2872878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10</a:t>
            </a:fld>
            <a:endParaRPr lang="de-DE"/>
          </a:p>
        </p:txBody>
      </p:sp>
    </p:spTree>
    <p:extLst>
      <p:ext uri="{BB962C8B-B14F-4D97-AF65-F5344CB8AC3E}">
        <p14:creationId xmlns:p14="http://schemas.microsoft.com/office/powerpoint/2010/main" val="4145717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11</a:t>
            </a:fld>
            <a:endParaRPr lang="de-DE"/>
          </a:p>
        </p:txBody>
      </p:sp>
    </p:spTree>
    <p:extLst>
      <p:ext uri="{BB962C8B-B14F-4D97-AF65-F5344CB8AC3E}">
        <p14:creationId xmlns:p14="http://schemas.microsoft.com/office/powerpoint/2010/main" val="11378345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12</a:t>
            </a:fld>
            <a:endParaRPr lang="de-DE"/>
          </a:p>
        </p:txBody>
      </p:sp>
    </p:spTree>
    <p:extLst>
      <p:ext uri="{BB962C8B-B14F-4D97-AF65-F5344CB8AC3E}">
        <p14:creationId xmlns:p14="http://schemas.microsoft.com/office/powerpoint/2010/main" val="34156043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13</a:t>
            </a:fld>
            <a:endParaRPr lang="de-DE"/>
          </a:p>
        </p:txBody>
      </p:sp>
    </p:spTree>
    <p:extLst>
      <p:ext uri="{BB962C8B-B14F-4D97-AF65-F5344CB8AC3E}">
        <p14:creationId xmlns:p14="http://schemas.microsoft.com/office/powerpoint/2010/main" val="154488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14</a:t>
            </a:fld>
            <a:endParaRPr lang="de-DE"/>
          </a:p>
        </p:txBody>
      </p:sp>
    </p:spTree>
    <p:extLst>
      <p:ext uri="{BB962C8B-B14F-4D97-AF65-F5344CB8AC3E}">
        <p14:creationId xmlns:p14="http://schemas.microsoft.com/office/powerpoint/2010/main" val="2552993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15</a:t>
            </a:fld>
            <a:endParaRPr lang="de-DE"/>
          </a:p>
        </p:txBody>
      </p:sp>
    </p:spTree>
    <p:extLst>
      <p:ext uri="{BB962C8B-B14F-4D97-AF65-F5344CB8AC3E}">
        <p14:creationId xmlns:p14="http://schemas.microsoft.com/office/powerpoint/2010/main" val="18477123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21</a:t>
            </a:fld>
            <a:endParaRPr lang="de-DE"/>
          </a:p>
        </p:txBody>
      </p:sp>
    </p:spTree>
    <p:extLst>
      <p:ext uri="{BB962C8B-B14F-4D97-AF65-F5344CB8AC3E}">
        <p14:creationId xmlns:p14="http://schemas.microsoft.com/office/powerpoint/2010/main" val="2011188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22</a:t>
            </a:fld>
            <a:endParaRPr lang="de-DE"/>
          </a:p>
        </p:txBody>
      </p:sp>
    </p:spTree>
    <p:extLst>
      <p:ext uri="{BB962C8B-B14F-4D97-AF65-F5344CB8AC3E}">
        <p14:creationId xmlns:p14="http://schemas.microsoft.com/office/powerpoint/2010/main" val="3263223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23</a:t>
            </a:fld>
            <a:endParaRPr lang="de-DE"/>
          </a:p>
        </p:txBody>
      </p:sp>
    </p:spTree>
    <p:extLst>
      <p:ext uri="{BB962C8B-B14F-4D97-AF65-F5344CB8AC3E}">
        <p14:creationId xmlns:p14="http://schemas.microsoft.com/office/powerpoint/2010/main" val="247733634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24</a:t>
            </a:fld>
            <a:endParaRPr lang="de-DE"/>
          </a:p>
        </p:txBody>
      </p:sp>
    </p:spTree>
    <p:extLst>
      <p:ext uri="{BB962C8B-B14F-4D97-AF65-F5344CB8AC3E}">
        <p14:creationId xmlns:p14="http://schemas.microsoft.com/office/powerpoint/2010/main" val="99336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1122363" rtl="0" eaLnBrk="0" fontAlgn="base" latinLnBrk="0" hangingPunct="0">
              <a:lnSpc>
                <a:spcPct val="100000"/>
              </a:lnSpc>
              <a:spcBef>
                <a:spcPct val="30000"/>
              </a:spcBef>
              <a:spcAft>
                <a:spcPct val="0"/>
              </a:spcAft>
              <a:buClrTx/>
              <a:buSzTx/>
              <a:buFontTx/>
              <a:buNone/>
              <a:tabLst/>
              <a:defRPr/>
            </a:pPr>
            <a:r>
              <a:rPr lang="de-CH" baseline="0" dirty="0"/>
              <a:t>Die Fragestellungen werden anhand der Domänen des ADM von TOGAF beantwortet</a:t>
            </a:r>
          </a:p>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2</a:t>
            </a:fld>
            <a:endParaRPr lang="de-DE"/>
          </a:p>
        </p:txBody>
      </p:sp>
    </p:spTree>
    <p:extLst>
      <p:ext uri="{BB962C8B-B14F-4D97-AF65-F5344CB8AC3E}">
        <p14:creationId xmlns:p14="http://schemas.microsoft.com/office/powerpoint/2010/main" val="40314208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dirty="0"/>
              <a:t>shutterstock_250760995</a:t>
            </a:r>
          </a:p>
        </p:txBody>
      </p:sp>
      <p:sp>
        <p:nvSpPr>
          <p:cNvPr id="4" name="Foliennummernplatzhalter 3"/>
          <p:cNvSpPr>
            <a:spLocks noGrp="1"/>
          </p:cNvSpPr>
          <p:nvPr>
            <p:ph type="sldNum" sz="quarter" idx="5"/>
          </p:nvPr>
        </p:nvSpPr>
        <p:spPr/>
        <p:txBody>
          <a:bodyPr/>
          <a:lstStyle/>
          <a:p>
            <a:pPr>
              <a:defRPr/>
            </a:pPr>
            <a:fld id="{A0F7BF52-B45D-4D37-A1C8-3648F2744B5B}" type="slidenum">
              <a:rPr lang="de-DE" smtClean="0"/>
              <a:pPr>
                <a:defRPr/>
              </a:pPr>
              <a:t>26</a:t>
            </a:fld>
            <a:endParaRPr lang="de-DE"/>
          </a:p>
        </p:txBody>
      </p:sp>
    </p:spTree>
    <p:extLst>
      <p:ext uri="{BB962C8B-B14F-4D97-AF65-F5344CB8AC3E}">
        <p14:creationId xmlns:p14="http://schemas.microsoft.com/office/powerpoint/2010/main" val="24973625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1122363" rtl="0" eaLnBrk="0" fontAlgn="base" latinLnBrk="0" hangingPunct="0">
              <a:lnSpc>
                <a:spcPct val="100000"/>
              </a:lnSpc>
              <a:spcBef>
                <a:spcPct val="30000"/>
              </a:spcBef>
              <a:spcAft>
                <a:spcPct val="0"/>
              </a:spcAft>
              <a:buClrTx/>
              <a:buSzTx/>
              <a:buFontTx/>
              <a:buNone/>
              <a:tabLst/>
              <a:defRPr/>
            </a:pPr>
            <a:endParaRPr lang="de-CH" baseline="0" dirty="0"/>
          </a:p>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3</a:t>
            </a:fld>
            <a:endParaRPr lang="de-DE"/>
          </a:p>
        </p:txBody>
      </p:sp>
    </p:spTree>
    <p:extLst>
      <p:ext uri="{BB962C8B-B14F-4D97-AF65-F5344CB8AC3E}">
        <p14:creationId xmlns:p14="http://schemas.microsoft.com/office/powerpoint/2010/main" val="1707498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4</a:t>
            </a:fld>
            <a:endParaRPr lang="de-DE"/>
          </a:p>
        </p:txBody>
      </p:sp>
    </p:spTree>
    <p:extLst>
      <p:ext uri="{BB962C8B-B14F-4D97-AF65-F5344CB8AC3E}">
        <p14:creationId xmlns:p14="http://schemas.microsoft.com/office/powerpoint/2010/main" val="3176001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5</a:t>
            </a:fld>
            <a:endParaRPr lang="de-DE"/>
          </a:p>
        </p:txBody>
      </p:sp>
    </p:spTree>
    <p:extLst>
      <p:ext uri="{BB962C8B-B14F-4D97-AF65-F5344CB8AC3E}">
        <p14:creationId xmlns:p14="http://schemas.microsoft.com/office/powerpoint/2010/main" val="6447925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6</a:t>
            </a:fld>
            <a:endParaRPr lang="de-DE"/>
          </a:p>
        </p:txBody>
      </p:sp>
    </p:spTree>
    <p:extLst>
      <p:ext uri="{BB962C8B-B14F-4D97-AF65-F5344CB8AC3E}">
        <p14:creationId xmlns:p14="http://schemas.microsoft.com/office/powerpoint/2010/main" val="33611533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1122363" rtl="0" eaLnBrk="0" fontAlgn="base" latinLnBrk="0" hangingPunct="0">
              <a:lnSpc>
                <a:spcPct val="100000"/>
              </a:lnSpc>
              <a:spcBef>
                <a:spcPct val="30000"/>
              </a:spcBef>
              <a:spcAft>
                <a:spcPct val="0"/>
              </a:spcAft>
              <a:buClrTx/>
              <a:buSzTx/>
              <a:buFontTx/>
              <a:buNone/>
              <a:tabLst/>
              <a:defRPr/>
            </a:pPr>
            <a:r>
              <a:rPr lang="en-US" sz="1500" b="0" i="0" kern="1200" dirty="0" err="1">
                <a:solidFill>
                  <a:schemeClr val="tx1"/>
                </a:solidFill>
                <a:effectLst/>
                <a:latin typeface="+mn-lt"/>
                <a:ea typeface="+mn-ea"/>
                <a:cs typeface="+mn-cs"/>
              </a:rPr>
              <a:t>ements</a:t>
            </a:r>
            <a:r>
              <a:rPr lang="en-US" sz="1500" b="0" i="0" kern="1200" dirty="0">
                <a:solidFill>
                  <a:schemeClr val="tx1"/>
                </a:solidFill>
                <a:effectLst/>
                <a:latin typeface="+mn-lt"/>
                <a:ea typeface="+mn-ea"/>
                <a:cs typeface="+mn-cs"/>
              </a:rPr>
              <a:t> in lower layers may realize comparable elements in higher layers; e.g., a “data object” (Application Layer) may realize a “business object” (Business Layer); or an “artifact” (Technology Layer) may realize either a “data object” or an “application component” (Application Layer).</a:t>
            </a:r>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7</a:t>
            </a:fld>
            <a:endParaRPr lang="de-DE"/>
          </a:p>
        </p:txBody>
      </p:sp>
    </p:spTree>
    <p:extLst>
      <p:ext uri="{BB962C8B-B14F-4D97-AF65-F5344CB8AC3E}">
        <p14:creationId xmlns:p14="http://schemas.microsoft.com/office/powerpoint/2010/main" val="2193400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8</a:t>
            </a:fld>
            <a:endParaRPr lang="de-DE"/>
          </a:p>
        </p:txBody>
      </p:sp>
    </p:spTree>
    <p:extLst>
      <p:ext uri="{BB962C8B-B14F-4D97-AF65-F5344CB8AC3E}">
        <p14:creationId xmlns:p14="http://schemas.microsoft.com/office/powerpoint/2010/main" val="33323543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142C3DB8-EEE4-447F-B4DC-61AB5FCEF438}" type="slidenum">
              <a:rPr lang="de-DE" smtClean="0"/>
              <a:pPr>
                <a:defRPr/>
              </a:pPr>
              <a:t>9</a:t>
            </a:fld>
            <a:endParaRPr lang="de-DE"/>
          </a:p>
        </p:txBody>
      </p:sp>
    </p:spTree>
    <p:extLst>
      <p:ext uri="{BB962C8B-B14F-4D97-AF65-F5344CB8AC3E}">
        <p14:creationId xmlns:p14="http://schemas.microsoft.com/office/powerpoint/2010/main" val="2284874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Normal_Template_empty">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4632149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Normal_Template_Numbers">
    <p:spTree>
      <p:nvGrpSpPr>
        <p:cNvPr id="1" name=""/>
        <p:cNvGrpSpPr/>
        <p:nvPr/>
      </p:nvGrpSpPr>
      <p:grpSpPr>
        <a:xfrm>
          <a:off x="0" y="0"/>
          <a:ext cx="0" cy="0"/>
          <a:chOff x="0" y="0"/>
          <a:chExt cx="0" cy="0"/>
        </a:xfrm>
      </p:grpSpPr>
      <p:sp>
        <p:nvSpPr>
          <p:cNvPr id="11" name="Textplatzhalter 8"/>
          <p:cNvSpPr>
            <a:spLocks noGrp="1"/>
          </p:cNvSpPr>
          <p:nvPr>
            <p:ph type="body" sz="quarter" idx="17"/>
          </p:nvPr>
        </p:nvSpPr>
        <p:spPr>
          <a:xfrm>
            <a:off x="666700" y="1764351"/>
            <a:ext cx="9501220" cy="5358620"/>
          </a:xfrm>
          <a:prstGeom prst="rect">
            <a:avLst/>
          </a:prstGeom>
        </p:spPr>
        <p:txBody>
          <a:bodyPr lIns="0"/>
          <a:lstStyle>
            <a:lvl1pPr marL="355600" indent="-355600" algn="l">
              <a:buClr>
                <a:schemeClr val="tx1">
                  <a:lumMod val="65000"/>
                  <a:lumOff val="35000"/>
                </a:schemeClr>
              </a:buClr>
              <a:buSzPct val="100000"/>
              <a:buFont typeface="+mj-lt"/>
              <a:buAutoNum type="arabicPeriod"/>
              <a:defRPr sz="1900">
                <a:latin typeface="Arial Narrow" pitchFamily="34" charset="0"/>
              </a:defRPr>
            </a:lvl1pPr>
            <a:lvl2pPr algn="l">
              <a:buClr>
                <a:schemeClr val="tx1">
                  <a:lumMod val="65000"/>
                  <a:lumOff val="35000"/>
                </a:schemeClr>
              </a:buClr>
              <a:buSzPct val="100000"/>
              <a:buFont typeface="+mj-lt"/>
              <a:buAutoNum type="arabicPeriod"/>
              <a:defRPr sz="1600">
                <a:latin typeface="Arial Narrow" pitchFamily="34" charset="0"/>
              </a:defRPr>
            </a:lvl2pPr>
            <a:lvl3pPr marL="1466850" indent="-342900" algn="l">
              <a:buClr>
                <a:schemeClr val="tx1">
                  <a:lumMod val="50000"/>
                  <a:lumOff val="50000"/>
                </a:schemeClr>
              </a:buClr>
              <a:buSzPct val="100000"/>
              <a:buFont typeface="+mj-lt"/>
              <a:buAutoNum type="arabicPeriod"/>
              <a:defRPr sz="1600">
                <a:latin typeface="Arial Narrow" pitchFamily="34" charset="0"/>
              </a:defRPr>
            </a:lvl3pPr>
            <a:lvl4pPr marL="2028825" indent="-342900" algn="l">
              <a:buClr>
                <a:schemeClr val="tx1">
                  <a:lumMod val="50000"/>
                  <a:lumOff val="50000"/>
                </a:schemeClr>
              </a:buClr>
              <a:buSzPct val="100000"/>
              <a:buFont typeface="+mj-lt"/>
              <a:buAutoNum type="arabicPeriod"/>
              <a:defRPr lang="de-DE" sz="1400" kern="1200" dirty="0" smtClean="0">
                <a:solidFill>
                  <a:schemeClr val="tx1"/>
                </a:solidFill>
                <a:latin typeface="Arial Narrow" pitchFamily="34" charset="0"/>
                <a:ea typeface="+mn-ea"/>
                <a:cs typeface="+mn-cs"/>
              </a:defRPr>
            </a:lvl4pPr>
            <a:lvl5pPr marL="2589213" indent="-342900" algn="l">
              <a:buSzPct val="100000"/>
              <a:buFont typeface="+mj-lt"/>
              <a:buAutoNum type="arabicPeriod"/>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5"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6"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1214922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rmal_Folie_Aufzählung">
    <p:spTree>
      <p:nvGrpSpPr>
        <p:cNvPr id="1" name=""/>
        <p:cNvGrpSpPr/>
        <p:nvPr/>
      </p:nvGrpSpPr>
      <p:grpSpPr>
        <a:xfrm>
          <a:off x="0" y="0"/>
          <a:ext cx="0" cy="0"/>
          <a:chOff x="0" y="0"/>
          <a:chExt cx="0" cy="0"/>
        </a:xfrm>
      </p:grpSpPr>
      <p:sp>
        <p:nvSpPr>
          <p:cNvPr id="4" name="Titel 1"/>
          <p:cNvSpPr>
            <a:spLocks noGrp="1"/>
          </p:cNvSpPr>
          <p:nvPr>
            <p:ph type="ctrTitle"/>
          </p:nvPr>
        </p:nvSpPr>
        <p:spPr>
          <a:xfrm>
            <a:off x="631792" y="335401"/>
            <a:ext cx="9089390" cy="609742"/>
          </a:xfrm>
          <a:prstGeom prst="rect">
            <a:avLst/>
          </a:prstGeom>
        </p:spPr>
        <p:txBody>
          <a:bodyPr lIns="0" tIns="56149" rIns="112301" bIns="56149"/>
          <a:lstStyle>
            <a:lvl1pPr>
              <a:defRPr baseline="0"/>
            </a:lvl1pPr>
          </a:lstStyle>
          <a:p>
            <a:r>
              <a:rPr lang="de-DE" dirty="0"/>
              <a:t>Titelmasterformat durch Klicken bearbeiten</a:t>
            </a:r>
          </a:p>
        </p:txBody>
      </p:sp>
      <p:sp>
        <p:nvSpPr>
          <p:cNvPr id="5" name="Textplatzhalter 7"/>
          <p:cNvSpPr>
            <a:spLocks noGrp="1"/>
          </p:cNvSpPr>
          <p:nvPr>
            <p:ph type="body" sz="quarter" idx="13"/>
          </p:nvPr>
        </p:nvSpPr>
        <p:spPr>
          <a:xfrm>
            <a:off x="631794" y="1009424"/>
            <a:ext cx="9094146" cy="413753"/>
          </a:xfrm>
          <a:prstGeom prst="rect">
            <a:avLst/>
          </a:prstGeom>
        </p:spPr>
        <p:txBody>
          <a:bodyPr lIns="35994" tIns="35994" rIns="112301" bIns="35994"/>
          <a:lstStyle>
            <a:lvl1pPr>
              <a:buNone/>
              <a:defRPr sz="2100" b="1" baseline="0">
                <a:latin typeface="Arial Narrow" pitchFamily="34" charset="0"/>
              </a:defRPr>
            </a:lvl1pPr>
            <a:lvl2pPr algn="l">
              <a:buNone/>
              <a:defRPr sz="2200">
                <a:latin typeface="Arial Narrow" pitchFamily="34" charset="0"/>
              </a:defRPr>
            </a:lvl2pPr>
          </a:lstStyle>
          <a:p>
            <a:pPr lvl="0"/>
            <a:r>
              <a:rPr lang="de-DE" dirty="0"/>
              <a:t>Textmasterformate durch Klicken bearbeiten</a:t>
            </a:r>
          </a:p>
        </p:txBody>
      </p:sp>
      <p:sp>
        <p:nvSpPr>
          <p:cNvPr id="8" name="Textplatzhalter 8"/>
          <p:cNvSpPr>
            <a:spLocks noGrp="1"/>
          </p:cNvSpPr>
          <p:nvPr>
            <p:ph type="body" sz="quarter" idx="17"/>
          </p:nvPr>
        </p:nvSpPr>
        <p:spPr>
          <a:xfrm>
            <a:off x="560388" y="1780367"/>
            <a:ext cx="9501220" cy="5358620"/>
          </a:xfrm>
          <a:prstGeom prst="rect">
            <a:avLst/>
          </a:prstGeom>
        </p:spPr>
        <p:txBody>
          <a:bodyPr lIns="91424" tIns="45712" rIns="91424" bIns="45712"/>
          <a:lstStyle>
            <a:lvl1pPr algn="l">
              <a:buClr>
                <a:schemeClr val="tx1">
                  <a:lumMod val="65000"/>
                  <a:lumOff val="35000"/>
                </a:schemeClr>
              </a:buClr>
              <a:buSzPct val="75000"/>
              <a:buFont typeface="Wingdings 3" pitchFamily="18" charset="2"/>
              <a:buChar char=""/>
              <a:defRPr sz="1900">
                <a:latin typeface="Arial Narrow" pitchFamily="34" charset="0"/>
              </a:defRPr>
            </a:lvl1pPr>
            <a:lvl2pPr algn="l">
              <a:buClr>
                <a:schemeClr val="tx1">
                  <a:lumMod val="65000"/>
                  <a:lumOff val="35000"/>
                </a:schemeClr>
              </a:buClr>
              <a:buSzPct val="70000"/>
              <a:buFont typeface="Wingdings 3" pitchFamily="18" charset="2"/>
              <a:buChar char=""/>
              <a:defRPr sz="1800">
                <a:latin typeface="Arial Narrow" pitchFamily="34" charset="0"/>
              </a:defRPr>
            </a:lvl2pPr>
            <a:lvl3pPr algn="l">
              <a:buClr>
                <a:schemeClr val="tx1">
                  <a:lumMod val="50000"/>
                  <a:lumOff val="50000"/>
                </a:schemeClr>
              </a:buClr>
              <a:buSzPct val="60000"/>
              <a:buFont typeface="Wingdings 3" pitchFamily="18" charset="2"/>
              <a:buChar char=""/>
              <a:defRPr sz="1600">
                <a:latin typeface="Arial Narrow" pitchFamily="34" charset="0"/>
              </a:defRPr>
            </a:lvl3pPr>
            <a:lvl4pPr algn="l">
              <a:buClr>
                <a:schemeClr val="tx1">
                  <a:lumMod val="50000"/>
                  <a:lumOff val="50000"/>
                </a:schemeClr>
              </a:buClr>
              <a:buSzPct val="60000"/>
              <a:buFont typeface="Wingdings 3" pitchFamily="18" charset="2"/>
              <a:buChar char=""/>
              <a:defRPr lang="de-DE" sz="1600" kern="1200" dirty="0" smtClean="0">
                <a:solidFill>
                  <a:schemeClr val="tx1"/>
                </a:solidFill>
                <a:latin typeface="Arial Narrow" pitchFamily="34" charset="0"/>
                <a:ea typeface="+mn-ea"/>
                <a:cs typeface="+mn-cs"/>
              </a:defRPr>
            </a:lvl4pPr>
            <a:lvl5pPr algn="l">
              <a:defRPr sz="1600">
                <a:latin typeface="Arial Narrow" pitchFamily="34" charset="0"/>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p:cNvSpPr>
            <a:spLocks noGrp="1"/>
          </p:cNvSpPr>
          <p:nvPr>
            <p:ph type="sldNum" sz="quarter" idx="18"/>
          </p:nvPr>
        </p:nvSpPr>
        <p:spPr>
          <a:xfrm>
            <a:off x="10131424" y="7353301"/>
            <a:ext cx="501650" cy="403225"/>
          </a:xfrm>
          <a:prstGeom prst="rect">
            <a:avLst/>
          </a:prstGeom>
        </p:spPr>
        <p:txBody>
          <a:bodyPr lIns="91424" tIns="45712" rIns="91424" bIns="45712"/>
          <a:lstStyle>
            <a:lvl1pPr>
              <a:defRPr/>
            </a:lvl1pPr>
          </a:lstStyle>
          <a:p>
            <a:pPr>
              <a:defRPr/>
            </a:pPr>
            <a:fld id="{ED2EDD5A-C086-4010-98CC-F2211D670E08}" type="slidenum">
              <a:rPr lang="de-DE"/>
              <a:pPr>
                <a:defRPr/>
              </a:pPr>
              <a:t>‹Nr.›</a:t>
            </a:fld>
            <a:endParaRPr lang="de-DE" dirty="0"/>
          </a:p>
        </p:txBody>
      </p:sp>
    </p:spTree>
    <p:extLst>
      <p:ext uri="{BB962C8B-B14F-4D97-AF65-F5344CB8AC3E}">
        <p14:creationId xmlns:p14="http://schemas.microsoft.com/office/powerpoint/2010/main" val="37465289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Normal_slide_lis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14159235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rmal_Layout_Nummerierung">
    <p:spTree>
      <p:nvGrpSpPr>
        <p:cNvPr id="1" name=""/>
        <p:cNvGrpSpPr/>
        <p:nvPr/>
      </p:nvGrpSpPr>
      <p:grpSpPr>
        <a:xfrm>
          <a:off x="0" y="0"/>
          <a:ext cx="0" cy="0"/>
          <a:chOff x="0" y="0"/>
          <a:chExt cx="0" cy="0"/>
        </a:xfrm>
      </p:grpSpPr>
      <p:sp>
        <p:nvSpPr>
          <p:cNvPr id="2" name="Titel 1"/>
          <p:cNvSpPr>
            <a:spLocks noGrp="1"/>
          </p:cNvSpPr>
          <p:nvPr>
            <p:ph type="ctrTitle"/>
          </p:nvPr>
        </p:nvSpPr>
        <p:spPr>
          <a:xfrm>
            <a:off x="584762" y="335401"/>
            <a:ext cx="9089390" cy="609742"/>
          </a:xfrm>
          <a:prstGeom prst="rect">
            <a:avLst/>
          </a:prstGeom>
        </p:spPr>
        <p:txBody>
          <a:bodyPr lIns="112301" tIns="56149" rIns="112301" bIns="56149"/>
          <a:lstStyle>
            <a:lvl1pPr>
              <a:defRPr baseline="0"/>
            </a:lvl1pPr>
          </a:lstStyle>
          <a:p>
            <a:r>
              <a:rPr lang="de-DE" noProof="0"/>
              <a:t>Titelmasterformat durch Klicken bearbeiten</a:t>
            </a:r>
          </a:p>
        </p:txBody>
      </p:sp>
      <p:sp>
        <p:nvSpPr>
          <p:cNvPr id="8" name="Textplatzhalter 7"/>
          <p:cNvSpPr>
            <a:spLocks noGrp="1"/>
          </p:cNvSpPr>
          <p:nvPr>
            <p:ph type="body" sz="quarter" idx="13"/>
          </p:nvPr>
        </p:nvSpPr>
        <p:spPr>
          <a:xfrm>
            <a:off x="584765" y="1009424"/>
            <a:ext cx="9094146" cy="413753"/>
          </a:xfrm>
          <a:prstGeom prst="rect">
            <a:avLst/>
          </a:prstGeom>
        </p:spPr>
        <p:txBody>
          <a:bodyPr lIns="110533" tIns="35994" rIns="112301" bIns="35994"/>
          <a:lstStyle>
            <a:lvl1pPr>
              <a:buNone/>
              <a:defRPr sz="2100" b="1" baseline="0">
                <a:latin typeface="Arial Narrow" pitchFamily="34" charset="0"/>
              </a:defRPr>
            </a:lvl1pPr>
            <a:lvl2pPr algn="l">
              <a:buNone/>
              <a:defRPr sz="2200">
                <a:latin typeface="Arial Narrow" pitchFamily="34" charset="0"/>
              </a:defRPr>
            </a:lvl2pPr>
          </a:lstStyle>
          <a:p>
            <a:pPr lvl="0"/>
            <a:r>
              <a:rPr lang="de-DE" noProof="0"/>
              <a:t>Textmasterformate durch Klicken bearbeiten</a:t>
            </a:r>
          </a:p>
        </p:txBody>
      </p:sp>
      <p:sp>
        <p:nvSpPr>
          <p:cNvPr id="6" name="Textplatzhalter 8"/>
          <p:cNvSpPr>
            <a:spLocks noGrp="1"/>
          </p:cNvSpPr>
          <p:nvPr>
            <p:ph type="body" sz="quarter" idx="17"/>
          </p:nvPr>
        </p:nvSpPr>
        <p:spPr>
          <a:xfrm>
            <a:off x="631793" y="1780367"/>
            <a:ext cx="9501254" cy="5358620"/>
          </a:xfrm>
          <a:prstGeom prst="rect">
            <a:avLst/>
          </a:prstGeom>
        </p:spPr>
        <p:txBody>
          <a:bodyPr lIns="91424" tIns="45712" rIns="91424" bIns="45712"/>
          <a:lstStyle>
            <a:lvl1pPr marL="457120" indent="-457120" algn="l">
              <a:buClr>
                <a:schemeClr val="tx1">
                  <a:lumMod val="65000"/>
                  <a:lumOff val="35000"/>
                </a:schemeClr>
              </a:buClr>
              <a:buSzPct val="100000"/>
              <a:buFont typeface="+mj-lt"/>
              <a:buAutoNum type="arabicPeriod"/>
              <a:defRPr sz="1900">
                <a:latin typeface="Arial Narrow" pitchFamily="34" charset="0"/>
              </a:defRPr>
            </a:lvl1pPr>
            <a:lvl2pPr algn="l">
              <a:buClr>
                <a:schemeClr val="tx1">
                  <a:lumMod val="65000"/>
                  <a:lumOff val="35000"/>
                </a:schemeClr>
              </a:buClr>
              <a:buSzPct val="100000"/>
              <a:buFont typeface="+mj-lt"/>
              <a:buAutoNum type="arabicPeriod"/>
              <a:defRPr sz="1600">
                <a:latin typeface="Arial Narrow" pitchFamily="34" charset="0"/>
              </a:defRPr>
            </a:lvl2pPr>
            <a:lvl3pPr marL="1466591" indent="-342840" algn="l">
              <a:buClr>
                <a:schemeClr val="tx1">
                  <a:lumMod val="50000"/>
                  <a:lumOff val="50000"/>
                </a:schemeClr>
              </a:buClr>
              <a:buSzPct val="100000"/>
              <a:buFont typeface="+mj-lt"/>
              <a:buAutoNum type="arabicPeriod"/>
              <a:defRPr sz="1600">
                <a:latin typeface="Arial Narrow" pitchFamily="34" charset="0"/>
              </a:defRPr>
            </a:lvl3pPr>
            <a:lvl4pPr marL="2028467" indent="-342840" algn="l">
              <a:buClr>
                <a:schemeClr val="tx1">
                  <a:lumMod val="50000"/>
                  <a:lumOff val="50000"/>
                </a:schemeClr>
              </a:buClr>
              <a:buSzPct val="100000"/>
              <a:buFont typeface="+mj-lt"/>
              <a:buAutoNum type="arabicPeriod"/>
              <a:defRPr lang="de-DE" sz="1400" kern="1200" dirty="0" smtClean="0">
                <a:solidFill>
                  <a:schemeClr val="tx1"/>
                </a:solidFill>
                <a:latin typeface="Arial Narrow" pitchFamily="34" charset="0"/>
                <a:ea typeface="+mn-ea"/>
                <a:cs typeface="+mn-cs"/>
              </a:defRPr>
            </a:lvl4pPr>
            <a:lvl5pPr marL="2588756" indent="-342840" algn="l">
              <a:buSzPct val="100000"/>
              <a:buFont typeface="+mj-lt"/>
              <a:buAutoNum type="arabicPeriod"/>
              <a:defRPr sz="1400">
                <a:latin typeface="Arial Narrow" pitchFamily="34" charset="0"/>
              </a:defRPr>
            </a:lvl5pPr>
          </a:lstStyle>
          <a:p>
            <a:pPr lvl="0"/>
            <a:r>
              <a:rPr lang="de-DE" noProof="0"/>
              <a:t>Textmasterformate durch Klicken bearbeiten</a:t>
            </a:r>
          </a:p>
          <a:p>
            <a:pPr lvl="1"/>
            <a:r>
              <a:rPr lang="de-DE" noProof="0"/>
              <a:t>Zweite Ebene</a:t>
            </a:r>
          </a:p>
          <a:p>
            <a:pPr lvl="2"/>
            <a:r>
              <a:rPr lang="de-DE" noProof="0"/>
              <a:t>Dritte Ebene</a:t>
            </a:r>
          </a:p>
          <a:p>
            <a:pPr lvl="3"/>
            <a:r>
              <a:rPr lang="de-DE" noProof="0"/>
              <a:t>Vierte Ebene</a:t>
            </a:r>
          </a:p>
          <a:p>
            <a:pPr lvl="4"/>
            <a:r>
              <a:rPr lang="de-DE" noProof="0"/>
              <a:t>Fünfte Ebene</a:t>
            </a:r>
          </a:p>
        </p:txBody>
      </p:sp>
    </p:spTree>
    <p:extLst>
      <p:ext uri="{BB962C8B-B14F-4D97-AF65-F5344CB8AC3E}">
        <p14:creationId xmlns:p14="http://schemas.microsoft.com/office/powerpoint/2010/main" val="6134999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Normal_Folie_Nummerierung">
    <p:spTree>
      <p:nvGrpSpPr>
        <p:cNvPr id="1" name=""/>
        <p:cNvGrpSpPr/>
        <p:nvPr/>
      </p:nvGrpSpPr>
      <p:grpSpPr>
        <a:xfrm>
          <a:off x="0" y="0"/>
          <a:ext cx="0" cy="0"/>
          <a:chOff x="0" y="0"/>
          <a:chExt cx="0" cy="0"/>
        </a:xfrm>
      </p:grpSpPr>
      <p:sp>
        <p:nvSpPr>
          <p:cNvPr id="9" name="Titel 1"/>
          <p:cNvSpPr>
            <a:spLocks noGrp="1"/>
          </p:cNvSpPr>
          <p:nvPr>
            <p:ph type="ctrTitle"/>
          </p:nvPr>
        </p:nvSpPr>
        <p:spPr>
          <a:xfrm>
            <a:off x="631792" y="335401"/>
            <a:ext cx="9089390" cy="609742"/>
          </a:xfrm>
          <a:prstGeom prst="rect">
            <a:avLst/>
          </a:prstGeom>
        </p:spPr>
        <p:txBody>
          <a:bodyPr lIns="0" tIns="56149" rIns="112301" bIns="56149"/>
          <a:lstStyle>
            <a:lvl1pPr>
              <a:defRPr baseline="0"/>
            </a:lvl1pPr>
          </a:lstStyle>
          <a:p>
            <a:r>
              <a:rPr lang="de-DE" dirty="0"/>
              <a:t>Titelmasterformat durch Klicken bearbeiten</a:t>
            </a:r>
          </a:p>
        </p:txBody>
      </p:sp>
      <p:sp>
        <p:nvSpPr>
          <p:cNvPr id="10" name="Textplatzhalter 7"/>
          <p:cNvSpPr>
            <a:spLocks noGrp="1"/>
          </p:cNvSpPr>
          <p:nvPr>
            <p:ph type="body" sz="quarter" idx="13"/>
          </p:nvPr>
        </p:nvSpPr>
        <p:spPr>
          <a:xfrm>
            <a:off x="631794" y="1009424"/>
            <a:ext cx="9094146" cy="413753"/>
          </a:xfrm>
          <a:prstGeom prst="rect">
            <a:avLst/>
          </a:prstGeom>
        </p:spPr>
        <p:txBody>
          <a:bodyPr lIns="35994" tIns="35994" rIns="112301" bIns="35994"/>
          <a:lstStyle>
            <a:lvl1pPr>
              <a:buNone/>
              <a:defRPr sz="2100" b="1" baseline="0">
                <a:latin typeface="Arial Narrow" pitchFamily="34" charset="0"/>
              </a:defRPr>
            </a:lvl1pPr>
            <a:lvl2pPr algn="l">
              <a:buNone/>
              <a:defRPr sz="2200">
                <a:latin typeface="Arial Narrow" pitchFamily="34" charset="0"/>
              </a:defRPr>
            </a:lvl2pPr>
          </a:lstStyle>
          <a:p>
            <a:pPr lvl="0"/>
            <a:r>
              <a:rPr lang="de-DE" dirty="0"/>
              <a:t>Textmasterformate durch Klicken bearbeiten</a:t>
            </a:r>
          </a:p>
        </p:txBody>
      </p:sp>
      <p:sp>
        <p:nvSpPr>
          <p:cNvPr id="11" name="Textplatzhalter 8"/>
          <p:cNvSpPr>
            <a:spLocks noGrp="1"/>
          </p:cNvSpPr>
          <p:nvPr>
            <p:ph type="body" sz="quarter" idx="17"/>
          </p:nvPr>
        </p:nvSpPr>
        <p:spPr>
          <a:xfrm>
            <a:off x="560388" y="1780367"/>
            <a:ext cx="9501220" cy="5358620"/>
          </a:xfrm>
          <a:prstGeom prst="rect">
            <a:avLst/>
          </a:prstGeom>
        </p:spPr>
        <p:txBody>
          <a:bodyPr lIns="91424" tIns="45712" rIns="91424" bIns="45712"/>
          <a:lstStyle>
            <a:lvl1pPr marL="457120" indent="-457120" algn="l">
              <a:buClr>
                <a:schemeClr val="tx1">
                  <a:lumMod val="65000"/>
                  <a:lumOff val="35000"/>
                </a:schemeClr>
              </a:buClr>
              <a:buSzPct val="100000"/>
              <a:buFont typeface="+mj-lt"/>
              <a:buAutoNum type="arabicPeriod"/>
              <a:defRPr sz="1900">
                <a:latin typeface="Arial Narrow" pitchFamily="34" charset="0"/>
              </a:defRPr>
            </a:lvl1pPr>
            <a:lvl2pPr algn="just">
              <a:buClr>
                <a:schemeClr val="tx1">
                  <a:lumMod val="65000"/>
                  <a:lumOff val="35000"/>
                </a:schemeClr>
              </a:buClr>
              <a:buSzPct val="100000"/>
              <a:buFont typeface="+mj-lt"/>
              <a:buAutoNum type="arabicPeriod"/>
              <a:defRPr sz="1800">
                <a:latin typeface="Arial Narrow" pitchFamily="34" charset="0"/>
              </a:defRPr>
            </a:lvl2pPr>
            <a:lvl3pPr marL="1466591" indent="-342840" algn="just">
              <a:buClr>
                <a:schemeClr val="tx1">
                  <a:lumMod val="50000"/>
                  <a:lumOff val="50000"/>
                </a:schemeClr>
              </a:buClr>
              <a:buSzPct val="100000"/>
              <a:buFont typeface="+mj-lt"/>
              <a:buAutoNum type="arabicPeriod"/>
              <a:defRPr sz="1600">
                <a:latin typeface="Arial Narrow" pitchFamily="34" charset="0"/>
              </a:defRPr>
            </a:lvl3pPr>
            <a:lvl4pPr marL="2028467" indent="-342840" algn="just">
              <a:buClr>
                <a:schemeClr val="tx1">
                  <a:lumMod val="50000"/>
                  <a:lumOff val="50000"/>
                </a:schemeClr>
              </a:buClr>
              <a:buSzPct val="100000"/>
              <a:buFont typeface="+mj-lt"/>
              <a:buAutoNum type="arabicPeriod"/>
              <a:defRPr lang="de-DE" sz="1600" kern="1200" dirty="0" smtClean="0">
                <a:solidFill>
                  <a:schemeClr val="tx1"/>
                </a:solidFill>
                <a:latin typeface="Arial Narrow" pitchFamily="34" charset="0"/>
                <a:ea typeface="+mn-ea"/>
                <a:cs typeface="+mn-cs"/>
              </a:defRPr>
            </a:lvl4pPr>
            <a:lvl5pPr marL="2588756" indent="-342840" algn="just">
              <a:buFont typeface="+mj-lt"/>
              <a:buAutoNum type="arabicPeriod"/>
              <a:defRPr sz="1600">
                <a:latin typeface="Arial Narrow" pitchFamily="34" charset="0"/>
              </a:defRPr>
            </a:lvl5p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5" name="Foliennummernplatzhalter 5"/>
          <p:cNvSpPr>
            <a:spLocks noGrp="1"/>
          </p:cNvSpPr>
          <p:nvPr>
            <p:ph type="sldNum" sz="quarter" idx="18"/>
          </p:nvPr>
        </p:nvSpPr>
        <p:spPr>
          <a:xfrm>
            <a:off x="10131424" y="7353301"/>
            <a:ext cx="501650" cy="403225"/>
          </a:xfrm>
          <a:prstGeom prst="rect">
            <a:avLst/>
          </a:prstGeom>
        </p:spPr>
        <p:txBody>
          <a:bodyPr lIns="91424" tIns="45712" rIns="91424" bIns="45712"/>
          <a:lstStyle>
            <a:lvl1pPr>
              <a:defRPr/>
            </a:lvl1pPr>
          </a:lstStyle>
          <a:p>
            <a:pPr>
              <a:defRPr/>
            </a:pPr>
            <a:fld id="{D163BE57-A0EF-4F52-B02C-0E001943088E}" type="slidenum">
              <a:rPr lang="de-DE"/>
              <a:pPr>
                <a:defRPr/>
              </a:pPr>
              <a:t>‹Nr.›</a:t>
            </a:fld>
            <a:endParaRPr lang="de-DE" dirty="0"/>
          </a:p>
        </p:txBody>
      </p:sp>
    </p:spTree>
    <p:extLst>
      <p:ext uri="{BB962C8B-B14F-4D97-AF65-F5344CB8AC3E}">
        <p14:creationId xmlns:p14="http://schemas.microsoft.com/office/powerpoint/2010/main" val="17730996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Normal_Template_Fulltex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0" indent="0" algn="l">
              <a:buClr>
                <a:schemeClr val="tx1">
                  <a:lumMod val="65000"/>
                  <a:lumOff val="35000"/>
                </a:schemeClr>
              </a:buClr>
              <a:buSzPct val="75000"/>
              <a:buFont typeface="Wingdings 3" pitchFamily="18" charset="2"/>
              <a:buNone/>
              <a:defRPr sz="1900">
                <a:latin typeface="Arial Narrow" pitchFamily="34" charset="0"/>
              </a:defRPr>
            </a:lvl1pPr>
            <a:lvl2pPr marL="560387" indent="0" algn="l">
              <a:buClr>
                <a:schemeClr val="tx1">
                  <a:lumMod val="65000"/>
                  <a:lumOff val="35000"/>
                </a:schemeClr>
              </a:buClr>
              <a:buSzPct val="70000"/>
              <a:buFont typeface="Wingdings 3" pitchFamily="18" charset="2"/>
              <a:buNone/>
              <a:defRPr sz="1600">
                <a:latin typeface="Arial Narrow" pitchFamily="34" charset="0"/>
              </a:defRPr>
            </a:lvl2pPr>
            <a:lvl3pPr marL="1123950" indent="0" algn="l">
              <a:buClr>
                <a:schemeClr val="tx1">
                  <a:lumMod val="50000"/>
                  <a:lumOff val="50000"/>
                </a:schemeClr>
              </a:buClr>
              <a:buSzPct val="60000"/>
              <a:buFont typeface="Wingdings 3" pitchFamily="18" charset="2"/>
              <a:buNone/>
              <a:defRPr sz="1600">
                <a:latin typeface="Arial Narrow" pitchFamily="34" charset="0"/>
              </a:defRPr>
            </a:lvl3pPr>
            <a:lvl4pPr marL="1685925" indent="0" algn="l">
              <a:buClr>
                <a:schemeClr val="tx1">
                  <a:lumMod val="50000"/>
                  <a:lumOff val="50000"/>
                </a:schemeClr>
              </a:buClr>
              <a:buSzPct val="60000"/>
              <a:buFont typeface="Wingdings 3" pitchFamily="18" charset="2"/>
              <a:buNone/>
              <a:defRPr lang="de-DE" sz="1400" kern="1200" dirty="0" smtClean="0">
                <a:solidFill>
                  <a:schemeClr val="tx1"/>
                </a:solidFill>
                <a:latin typeface="Arial Narrow" pitchFamily="34" charset="0"/>
                <a:ea typeface="+mn-ea"/>
                <a:cs typeface="+mn-cs"/>
              </a:defRPr>
            </a:lvl4pPr>
            <a:lvl5pPr marL="2246313" indent="0" algn="l">
              <a:buNone/>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22906607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Normal_Template_Lis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355600" indent="-355600" algn="l">
              <a:buClr>
                <a:schemeClr val="tx1">
                  <a:lumMod val="65000"/>
                  <a:lumOff val="35000"/>
                </a:schemeClr>
              </a:buClr>
              <a:buSzPct val="75000"/>
              <a:buFont typeface="Wingdings 3" pitchFamily="18" charset="2"/>
              <a:buChar char=""/>
              <a:defRPr sz="1900">
                <a:latin typeface="Arial Narrow" pitchFamily="34" charset="0"/>
              </a:defRPr>
            </a:lvl1pPr>
            <a:lvl2pPr algn="l">
              <a:buClr>
                <a:schemeClr val="tx1">
                  <a:lumMod val="65000"/>
                  <a:lumOff val="35000"/>
                </a:schemeClr>
              </a:buClr>
              <a:buSzPct val="70000"/>
              <a:buFont typeface="Wingdings 3" pitchFamily="18" charset="2"/>
              <a:buChar char=""/>
              <a:defRPr sz="1600">
                <a:latin typeface="Arial Narrow" pitchFamily="34" charset="0"/>
              </a:defRPr>
            </a:lvl2pPr>
            <a:lvl3pPr algn="l">
              <a:buClr>
                <a:schemeClr val="tx1">
                  <a:lumMod val="50000"/>
                  <a:lumOff val="50000"/>
                </a:schemeClr>
              </a:buClr>
              <a:buSzPct val="60000"/>
              <a:buFont typeface="Wingdings 3" pitchFamily="18" charset="2"/>
              <a:buChar char=""/>
              <a:defRPr sz="1600">
                <a:latin typeface="Arial Narrow" pitchFamily="34" charset="0"/>
              </a:defRPr>
            </a:lvl3pPr>
            <a:lvl4pPr algn="l">
              <a:buClr>
                <a:schemeClr val="tx1">
                  <a:lumMod val="50000"/>
                  <a:lumOff val="50000"/>
                </a:schemeClr>
              </a:buClr>
              <a:buSzPct val="60000"/>
              <a:buFont typeface="Wingdings 3" pitchFamily="18" charset="2"/>
              <a:buChar char=""/>
              <a:defRPr lang="de-DE" sz="1400" kern="1200" dirty="0" smtClean="0">
                <a:solidFill>
                  <a:schemeClr val="tx1"/>
                </a:solidFill>
                <a:latin typeface="Arial Narrow" pitchFamily="34" charset="0"/>
                <a:ea typeface="+mn-ea"/>
                <a:cs typeface="+mn-cs"/>
              </a:defRPr>
            </a:lvl4pPr>
            <a:lvl5pPr algn="l">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14754765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Normal_Template_Numbers">
    <p:spTree>
      <p:nvGrpSpPr>
        <p:cNvPr id="1" name=""/>
        <p:cNvGrpSpPr/>
        <p:nvPr/>
      </p:nvGrpSpPr>
      <p:grpSpPr>
        <a:xfrm>
          <a:off x="0" y="0"/>
          <a:ext cx="0" cy="0"/>
          <a:chOff x="0" y="0"/>
          <a:chExt cx="0" cy="0"/>
        </a:xfrm>
      </p:grpSpPr>
      <p:sp>
        <p:nvSpPr>
          <p:cNvPr id="11" name="Textplatzhalter 8"/>
          <p:cNvSpPr>
            <a:spLocks noGrp="1"/>
          </p:cNvSpPr>
          <p:nvPr>
            <p:ph type="body" sz="quarter" idx="17"/>
          </p:nvPr>
        </p:nvSpPr>
        <p:spPr>
          <a:xfrm>
            <a:off x="666700" y="1764351"/>
            <a:ext cx="9501220" cy="5358620"/>
          </a:xfrm>
          <a:prstGeom prst="rect">
            <a:avLst/>
          </a:prstGeom>
        </p:spPr>
        <p:txBody>
          <a:bodyPr lIns="0"/>
          <a:lstStyle>
            <a:lvl1pPr marL="355600" indent="-355600" algn="l">
              <a:buClr>
                <a:schemeClr val="tx1">
                  <a:lumMod val="65000"/>
                  <a:lumOff val="35000"/>
                </a:schemeClr>
              </a:buClr>
              <a:buSzPct val="100000"/>
              <a:buFont typeface="+mj-lt"/>
              <a:buAutoNum type="arabicPeriod"/>
              <a:defRPr sz="1900">
                <a:latin typeface="Arial Narrow" pitchFamily="34" charset="0"/>
              </a:defRPr>
            </a:lvl1pPr>
            <a:lvl2pPr algn="l">
              <a:buClr>
                <a:schemeClr val="tx1">
                  <a:lumMod val="65000"/>
                  <a:lumOff val="35000"/>
                </a:schemeClr>
              </a:buClr>
              <a:buSzPct val="100000"/>
              <a:buFont typeface="+mj-lt"/>
              <a:buAutoNum type="arabicPeriod"/>
              <a:defRPr sz="1600">
                <a:latin typeface="Arial Narrow" pitchFamily="34" charset="0"/>
              </a:defRPr>
            </a:lvl2pPr>
            <a:lvl3pPr marL="1466850" indent="-342900" algn="l">
              <a:buClr>
                <a:schemeClr val="tx1">
                  <a:lumMod val="50000"/>
                  <a:lumOff val="50000"/>
                </a:schemeClr>
              </a:buClr>
              <a:buSzPct val="100000"/>
              <a:buFont typeface="+mj-lt"/>
              <a:buAutoNum type="arabicPeriod"/>
              <a:defRPr sz="1600">
                <a:latin typeface="Arial Narrow" pitchFamily="34" charset="0"/>
              </a:defRPr>
            </a:lvl3pPr>
            <a:lvl4pPr marL="2028825" indent="-342900" algn="l">
              <a:buClr>
                <a:schemeClr val="tx1">
                  <a:lumMod val="50000"/>
                  <a:lumOff val="50000"/>
                </a:schemeClr>
              </a:buClr>
              <a:buSzPct val="100000"/>
              <a:buFont typeface="+mj-lt"/>
              <a:buAutoNum type="arabicPeriod"/>
              <a:defRPr lang="de-DE" sz="1400" kern="1200" dirty="0" smtClean="0">
                <a:solidFill>
                  <a:schemeClr val="tx1"/>
                </a:solidFill>
                <a:latin typeface="Arial Narrow" pitchFamily="34" charset="0"/>
                <a:ea typeface="+mn-ea"/>
                <a:cs typeface="+mn-cs"/>
              </a:defRPr>
            </a:lvl4pPr>
            <a:lvl5pPr marL="2589213" indent="-342900" algn="l">
              <a:buSzPct val="100000"/>
              <a:buFont typeface="+mj-lt"/>
              <a:buAutoNum type="arabicPeriod"/>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
        <p:nvSpPr>
          <p:cNvPr id="5"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6"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8016355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_Template_Names">
    <p:spTree>
      <p:nvGrpSpPr>
        <p:cNvPr id="1" name=""/>
        <p:cNvGrpSpPr/>
        <p:nvPr/>
      </p:nvGrpSpPr>
      <p:grpSpPr>
        <a:xfrm>
          <a:off x="0" y="0"/>
          <a:ext cx="0" cy="0"/>
          <a:chOff x="0" y="0"/>
          <a:chExt cx="0" cy="0"/>
        </a:xfrm>
      </p:grpSpPr>
    </p:spTree>
    <p:extLst>
      <p:ext uri="{BB962C8B-B14F-4D97-AF65-F5344CB8AC3E}">
        <p14:creationId xmlns:p14="http://schemas.microsoft.com/office/powerpoint/2010/main" val="26536332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nd_Template_Names">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B118943-FC01-4B1A-8963-0E1AC8024703}"/>
              </a:ext>
            </a:extLst>
          </p:cNvPr>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6" name="Textplatzhalter 7">
            <a:extLst>
              <a:ext uri="{FF2B5EF4-FFF2-40B4-BE49-F238E27FC236}">
                <a16:creationId xmlns:a16="http://schemas.microsoft.com/office/drawing/2014/main" id="{C24FDF9A-24A4-48EA-9190-8B3AEA29AB83}"/>
              </a:ext>
            </a:extLst>
          </p:cNvPr>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4486961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rmal_Template_empty">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Tree>
    <p:extLst>
      <p:ext uri="{BB962C8B-B14F-4D97-AF65-F5344CB8AC3E}">
        <p14:creationId xmlns:p14="http://schemas.microsoft.com/office/powerpoint/2010/main" val="38128648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ormal_Template_Fulltex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0" indent="0" algn="l">
              <a:buClr>
                <a:schemeClr val="tx1">
                  <a:lumMod val="65000"/>
                  <a:lumOff val="35000"/>
                </a:schemeClr>
              </a:buClr>
              <a:buSzPct val="75000"/>
              <a:buFont typeface="Wingdings 3" pitchFamily="18" charset="2"/>
              <a:buNone/>
              <a:defRPr sz="1900">
                <a:latin typeface="Arial Narrow" pitchFamily="34" charset="0"/>
              </a:defRPr>
            </a:lvl1pPr>
            <a:lvl2pPr marL="560387" indent="0" algn="l">
              <a:buClr>
                <a:schemeClr val="tx1">
                  <a:lumMod val="65000"/>
                  <a:lumOff val="35000"/>
                </a:schemeClr>
              </a:buClr>
              <a:buSzPct val="70000"/>
              <a:buFont typeface="Wingdings 3" pitchFamily="18" charset="2"/>
              <a:buNone/>
              <a:defRPr sz="1600">
                <a:latin typeface="Arial Narrow" pitchFamily="34" charset="0"/>
              </a:defRPr>
            </a:lvl2pPr>
            <a:lvl3pPr marL="1123950" indent="0" algn="l">
              <a:buClr>
                <a:schemeClr val="tx1">
                  <a:lumMod val="50000"/>
                  <a:lumOff val="50000"/>
                </a:schemeClr>
              </a:buClr>
              <a:buSzPct val="60000"/>
              <a:buFont typeface="Wingdings 3" pitchFamily="18" charset="2"/>
              <a:buNone/>
              <a:defRPr sz="1600">
                <a:latin typeface="Arial Narrow" pitchFamily="34" charset="0"/>
              </a:defRPr>
            </a:lvl3pPr>
            <a:lvl4pPr marL="1685925" indent="0" algn="l">
              <a:buClr>
                <a:schemeClr val="tx1">
                  <a:lumMod val="50000"/>
                  <a:lumOff val="50000"/>
                </a:schemeClr>
              </a:buClr>
              <a:buSzPct val="60000"/>
              <a:buFont typeface="Wingdings 3" pitchFamily="18" charset="2"/>
              <a:buNone/>
              <a:defRPr lang="de-DE" sz="1400" kern="1200" dirty="0" smtClean="0">
                <a:solidFill>
                  <a:schemeClr val="tx1"/>
                </a:solidFill>
                <a:latin typeface="Arial Narrow" pitchFamily="34" charset="0"/>
                <a:ea typeface="+mn-ea"/>
                <a:cs typeface="+mn-cs"/>
              </a:defRPr>
            </a:lvl4pPr>
            <a:lvl5pPr marL="2246313" indent="0" algn="l">
              <a:buNone/>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15400849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ormal_Template_List">
    <p:spTree>
      <p:nvGrpSpPr>
        <p:cNvPr id="1" name=""/>
        <p:cNvGrpSpPr/>
        <p:nvPr/>
      </p:nvGrpSpPr>
      <p:grpSpPr>
        <a:xfrm>
          <a:off x="0" y="0"/>
          <a:ext cx="0" cy="0"/>
          <a:chOff x="0" y="0"/>
          <a:chExt cx="0" cy="0"/>
        </a:xfrm>
      </p:grpSpPr>
      <p:sp>
        <p:nvSpPr>
          <p:cNvPr id="6" name="Titel 1"/>
          <p:cNvSpPr>
            <a:spLocks noGrp="1"/>
          </p:cNvSpPr>
          <p:nvPr>
            <p:ph type="ctrTitle"/>
          </p:nvPr>
        </p:nvSpPr>
        <p:spPr>
          <a:xfrm>
            <a:off x="666700" y="335400"/>
            <a:ext cx="9054482" cy="609742"/>
          </a:xfrm>
          <a:prstGeom prst="rect">
            <a:avLst/>
          </a:prstGeom>
        </p:spPr>
        <p:txBody>
          <a:bodyPr lIns="0" tIns="56159" rIns="112321" bIns="56159"/>
          <a:lstStyle>
            <a:lvl1pPr algn="l">
              <a:defRPr sz="2800" b="1" baseline="0">
                <a:latin typeface="Arial Narrow" pitchFamily="34" charset="0"/>
              </a:defRPr>
            </a:lvl1pPr>
          </a:lstStyle>
          <a:p>
            <a:r>
              <a:rPr lang="en-GB" noProof="0" dirty="0" err="1"/>
              <a:t>Titelmasterformat</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7" name="Textplatzhalter 7"/>
          <p:cNvSpPr>
            <a:spLocks noGrp="1"/>
          </p:cNvSpPr>
          <p:nvPr>
            <p:ph type="body" sz="quarter" idx="13"/>
          </p:nvPr>
        </p:nvSpPr>
        <p:spPr>
          <a:xfrm>
            <a:off x="666700" y="1009424"/>
            <a:ext cx="9059240" cy="413753"/>
          </a:xfrm>
          <a:prstGeom prst="rect">
            <a:avLst/>
          </a:prstGeom>
        </p:spPr>
        <p:txBody>
          <a:bodyPr lIns="0" tIns="36000" rIns="112321" bIns="36000"/>
          <a:lstStyle>
            <a:lvl1pPr>
              <a:buNone/>
              <a:defRPr sz="2000" b="1" baseline="0">
                <a:latin typeface="Arial Narrow" pitchFamily="34" charset="0"/>
              </a:defRPr>
            </a:lvl1pPr>
            <a:lvl2pPr algn="l">
              <a:buNone/>
              <a:defRPr sz="2200">
                <a:latin typeface="Arial Narrow" pitchFamily="34" charset="0"/>
              </a:defRPr>
            </a:lvl2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p:txBody>
      </p:sp>
      <p:sp>
        <p:nvSpPr>
          <p:cNvPr id="9" name="Textplatzhalter 8"/>
          <p:cNvSpPr>
            <a:spLocks noGrp="1"/>
          </p:cNvSpPr>
          <p:nvPr>
            <p:ph type="body" sz="quarter" idx="17"/>
          </p:nvPr>
        </p:nvSpPr>
        <p:spPr>
          <a:xfrm>
            <a:off x="666700" y="1764351"/>
            <a:ext cx="9072610" cy="5374636"/>
          </a:xfrm>
          <a:prstGeom prst="rect">
            <a:avLst/>
          </a:prstGeom>
        </p:spPr>
        <p:txBody>
          <a:bodyPr lIns="0"/>
          <a:lstStyle>
            <a:lvl1pPr marL="355600" indent="-355600" algn="l">
              <a:buClr>
                <a:schemeClr val="tx1">
                  <a:lumMod val="65000"/>
                  <a:lumOff val="35000"/>
                </a:schemeClr>
              </a:buClr>
              <a:buSzPct val="75000"/>
              <a:buFont typeface="Wingdings 3" pitchFamily="18" charset="2"/>
              <a:buChar char=""/>
              <a:defRPr sz="1900">
                <a:latin typeface="Arial Narrow" pitchFamily="34" charset="0"/>
              </a:defRPr>
            </a:lvl1pPr>
            <a:lvl2pPr algn="l">
              <a:buClr>
                <a:schemeClr val="tx1">
                  <a:lumMod val="65000"/>
                  <a:lumOff val="35000"/>
                </a:schemeClr>
              </a:buClr>
              <a:buSzPct val="70000"/>
              <a:buFont typeface="Wingdings 3" pitchFamily="18" charset="2"/>
              <a:buChar char=""/>
              <a:defRPr sz="1600">
                <a:latin typeface="Arial Narrow" pitchFamily="34" charset="0"/>
              </a:defRPr>
            </a:lvl2pPr>
            <a:lvl3pPr algn="l">
              <a:buClr>
                <a:schemeClr val="tx1">
                  <a:lumMod val="50000"/>
                  <a:lumOff val="50000"/>
                </a:schemeClr>
              </a:buClr>
              <a:buSzPct val="60000"/>
              <a:buFont typeface="Wingdings 3" pitchFamily="18" charset="2"/>
              <a:buChar char=""/>
              <a:defRPr sz="1600">
                <a:latin typeface="Arial Narrow" pitchFamily="34" charset="0"/>
              </a:defRPr>
            </a:lvl3pPr>
            <a:lvl4pPr algn="l">
              <a:buClr>
                <a:schemeClr val="tx1">
                  <a:lumMod val="50000"/>
                  <a:lumOff val="50000"/>
                </a:schemeClr>
              </a:buClr>
              <a:buSzPct val="60000"/>
              <a:buFont typeface="Wingdings 3" pitchFamily="18" charset="2"/>
              <a:buChar char=""/>
              <a:defRPr lang="de-DE" sz="1400" kern="1200" dirty="0" smtClean="0">
                <a:solidFill>
                  <a:schemeClr val="tx1"/>
                </a:solidFill>
                <a:latin typeface="Arial Narrow" pitchFamily="34" charset="0"/>
                <a:ea typeface="+mn-ea"/>
                <a:cs typeface="+mn-cs"/>
              </a:defRPr>
            </a:lvl4pPr>
            <a:lvl5pPr algn="l">
              <a:defRPr sz="1400">
                <a:latin typeface="Arial Narrow" pitchFamily="34" charset="0"/>
              </a:defRPr>
            </a:lvl5pPr>
          </a:lstStyle>
          <a:p>
            <a:pPr lvl="0"/>
            <a:r>
              <a:rPr lang="en-GB" noProof="0" dirty="0" err="1"/>
              <a:t>Textmasterformate</a:t>
            </a:r>
            <a:r>
              <a:rPr lang="en-GB" noProof="0" dirty="0"/>
              <a:t> </a:t>
            </a:r>
            <a:r>
              <a:rPr lang="en-GB" noProof="0" dirty="0" err="1"/>
              <a:t>durch</a:t>
            </a:r>
            <a:r>
              <a:rPr lang="en-GB" noProof="0" dirty="0"/>
              <a:t> </a:t>
            </a:r>
            <a:r>
              <a:rPr lang="en-GB" noProof="0" dirty="0" err="1"/>
              <a:t>Klicken</a:t>
            </a:r>
            <a:r>
              <a:rPr lang="en-GB" noProof="0" dirty="0"/>
              <a:t> </a:t>
            </a:r>
            <a:r>
              <a:rPr lang="en-GB" noProof="0" dirty="0" err="1"/>
              <a:t>bearbeiten</a:t>
            </a:r>
            <a:endParaRPr lang="en-GB" noProof="0" dirty="0"/>
          </a:p>
          <a:p>
            <a:pPr lvl="1"/>
            <a:r>
              <a:rPr lang="en-GB" noProof="0" dirty="0" err="1"/>
              <a:t>Zweite</a:t>
            </a:r>
            <a:r>
              <a:rPr lang="en-GB" noProof="0" dirty="0"/>
              <a:t> </a:t>
            </a:r>
            <a:r>
              <a:rPr lang="en-GB" noProof="0" dirty="0" err="1"/>
              <a:t>Ebene</a:t>
            </a:r>
            <a:endParaRPr lang="en-GB" noProof="0" dirty="0"/>
          </a:p>
          <a:p>
            <a:pPr lvl="2"/>
            <a:r>
              <a:rPr lang="en-GB" noProof="0" dirty="0" err="1"/>
              <a:t>Dritte</a:t>
            </a:r>
            <a:r>
              <a:rPr lang="en-GB" noProof="0" dirty="0"/>
              <a:t> </a:t>
            </a:r>
            <a:r>
              <a:rPr lang="en-GB" noProof="0" dirty="0" err="1"/>
              <a:t>Ebene</a:t>
            </a:r>
            <a:endParaRPr lang="en-GB" noProof="0" dirty="0"/>
          </a:p>
          <a:p>
            <a:pPr lvl="3"/>
            <a:r>
              <a:rPr lang="en-GB" noProof="0" dirty="0" err="1"/>
              <a:t>Vierte</a:t>
            </a:r>
            <a:r>
              <a:rPr lang="en-GB" noProof="0" dirty="0"/>
              <a:t> </a:t>
            </a:r>
            <a:r>
              <a:rPr lang="en-GB" noProof="0" dirty="0" err="1"/>
              <a:t>Ebene</a:t>
            </a:r>
            <a:endParaRPr lang="en-GB" noProof="0" dirty="0"/>
          </a:p>
          <a:p>
            <a:pPr lvl="4"/>
            <a:r>
              <a:rPr lang="en-GB" noProof="0" dirty="0" err="1"/>
              <a:t>Fünfte</a:t>
            </a:r>
            <a:r>
              <a:rPr lang="en-GB" noProof="0" dirty="0"/>
              <a:t> </a:t>
            </a:r>
            <a:r>
              <a:rPr lang="en-GB" noProof="0" dirty="0" err="1"/>
              <a:t>Ebene</a:t>
            </a:r>
            <a:endParaRPr lang="en-GB" noProof="0" dirty="0"/>
          </a:p>
        </p:txBody>
      </p:sp>
    </p:spTree>
    <p:extLst>
      <p:ext uri="{BB962C8B-B14F-4D97-AF65-F5344CB8AC3E}">
        <p14:creationId xmlns:p14="http://schemas.microsoft.com/office/powerpoint/2010/main" val="287366366"/>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2.xml"/><Relationship Id="rId4"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3" Type="http://schemas.openxmlformats.org/officeDocument/2006/relationships/hyperlink" Target="https://www.boc-group.com/imprint" TargetMode="External"/><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1.jpe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2.png"/><Relationship Id="rId4" Type="http://schemas.openxmlformats.org/officeDocument/2006/relationships/slideLayout" Target="../slideLayouts/slideLayout10.xml"/><Relationship Id="rId9"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4" name="Rechteck 33">
            <a:extLst>
              <a:ext uri="{FF2B5EF4-FFF2-40B4-BE49-F238E27FC236}">
                <a16:creationId xmlns:a16="http://schemas.microsoft.com/office/drawing/2014/main" id="{5DC936A3-CC63-43E1-9F89-C8301B494650}"/>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University of Vienna, Department of Knowledge Engineering &amp; BOC Group</a:t>
            </a:r>
            <a:endParaRPr lang="de-AT" altLang="de-DE" sz="900" dirty="0">
              <a:latin typeface="Arial Narrow" pitchFamily="34" charset="0"/>
              <a:cs typeface="Arial" charset="0"/>
            </a:endParaRPr>
          </a:p>
        </p:txBody>
      </p:sp>
      <p:sp>
        <p:nvSpPr>
          <p:cNvPr id="16" name="Rechteck 15"/>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21"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11" name="Rechteck 12"/>
          <p:cNvSpPr>
            <a:spLocks noChangeArrowheads="1"/>
          </p:cNvSpPr>
          <p:nvPr userDrawn="1"/>
        </p:nvSpPr>
        <p:spPr bwMode="auto">
          <a:xfrm>
            <a:off x="0" y="-1"/>
            <a:ext cx="5112710" cy="180000"/>
          </a:xfrm>
          <a:prstGeom prst="rect">
            <a:avLst/>
          </a:prstGeom>
          <a:solidFill>
            <a:srgbClr val="009D3A"/>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2" name="Rechteck 12">
            <a:extLst>
              <a:ext uri="{FF2B5EF4-FFF2-40B4-BE49-F238E27FC236}">
                <a16:creationId xmlns:a16="http://schemas.microsoft.com/office/drawing/2014/main" id="{D741C5E9-7DC0-4653-AB67-B859CCBC07B6}"/>
              </a:ext>
            </a:extLst>
          </p:cNvPr>
          <p:cNvSpPr>
            <a:spLocks noChangeArrowheads="1"/>
          </p:cNvSpPr>
          <p:nvPr userDrawn="1"/>
        </p:nvSpPr>
        <p:spPr bwMode="auto">
          <a:xfrm>
            <a:off x="5112710" y="-1"/>
            <a:ext cx="3618460" cy="180000"/>
          </a:xfrm>
          <a:prstGeom prst="rect">
            <a:avLst/>
          </a:prstGeom>
          <a:solidFill>
            <a:srgbClr val="6FBC84"/>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3" name="Rechteck 12">
            <a:extLst>
              <a:ext uri="{FF2B5EF4-FFF2-40B4-BE49-F238E27FC236}">
                <a16:creationId xmlns:a16="http://schemas.microsoft.com/office/drawing/2014/main" id="{C0B114A6-57A0-4E02-AF50-93785070B7DE}"/>
              </a:ext>
            </a:extLst>
          </p:cNvPr>
          <p:cNvSpPr>
            <a:spLocks noChangeArrowheads="1"/>
          </p:cNvSpPr>
          <p:nvPr userDrawn="1"/>
        </p:nvSpPr>
        <p:spPr bwMode="auto">
          <a:xfrm>
            <a:off x="8731170" y="-2"/>
            <a:ext cx="1962230" cy="180000"/>
          </a:xfrm>
          <a:prstGeom prst="rect">
            <a:avLst/>
          </a:prstGeom>
          <a:solidFill>
            <a:srgbClr val="A8D3AE"/>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Tree>
  </p:cSld>
  <p:clrMap bg1="lt1" tx1="dk1" bg2="lt2" tx2="dk2" accent1="accent1" accent2="accent2" accent3="accent3" accent4="accent4" accent5="accent5" accent6="accent6" hlink="hlink" folHlink="folHlink"/>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Rechteck 12"/>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17"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12" name="Rechteck 11"/>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11" name="Rechteck 12"/>
          <p:cNvSpPr>
            <a:spLocks noChangeArrowheads="1"/>
          </p:cNvSpPr>
          <p:nvPr userDrawn="1"/>
        </p:nvSpPr>
        <p:spPr bwMode="auto">
          <a:xfrm>
            <a:off x="0" y="-1"/>
            <a:ext cx="5112710" cy="180000"/>
          </a:xfrm>
          <a:prstGeom prst="rect">
            <a:avLst/>
          </a:prstGeom>
          <a:solidFill>
            <a:srgbClr val="009D3A"/>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5" name="Rechteck 12">
            <a:extLst>
              <a:ext uri="{FF2B5EF4-FFF2-40B4-BE49-F238E27FC236}">
                <a16:creationId xmlns:a16="http://schemas.microsoft.com/office/drawing/2014/main" id="{D741C5E9-7DC0-4653-AB67-B859CCBC07B6}"/>
              </a:ext>
            </a:extLst>
          </p:cNvPr>
          <p:cNvSpPr>
            <a:spLocks noChangeArrowheads="1"/>
          </p:cNvSpPr>
          <p:nvPr userDrawn="1"/>
        </p:nvSpPr>
        <p:spPr bwMode="auto">
          <a:xfrm>
            <a:off x="5112710" y="-1"/>
            <a:ext cx="3618460" cy="180000"/>
          </a:xfrm>
          <a:prstGeom prst="rect">
            <a:avLst/>
          </a:prstGeom>
          <a:solidFill>
            <a:srgbClr val="6FBC84"/>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6" name="Rechteck 15">
            <a:extLst>
              <a:ext uri="{FF2B5EF4-FFF2-40B4-BE49-F238E27FC236}">
                <a16:creationId xmlns:a16="http://schemas.microsoft.com/office/drawing/2014/main" id="{C0B114A6-57A0-4E02-AF50-93785070B7DE}"/>
              </a:ext>
            </a:extLst>
          </p:cNvPr>
          <p:cNvSpPr>
            <a:spLocks noChangeArrowheads="1"/>
          </p:cNvSpPr>
          <p:nvPr userDrawn="1"/>
        </p:nvSpPr>
        <p:spPr bwMode="auto">
          <a:xfrm>
            <a:off x="8731170" y="-2"/>
            <a:ext cx="1962230" cy="180000"/>
          </a:xfrm>
          <a:prstGeom prst="rect">
            <a:avLst/>
          </a:prstGeom>
          <a:solidFill>
            <a:srgbClr val="A8D3AE"/>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Tree>
  </p:cSld>
  <p:clrMap bg1="lt1" tx1="dk1" bg2="lt2" tx2="dk2" accent1="accent1" accent2="accent2" accent3="accent3" accent4="accent4" accent5="accent5" accent6="accent6" hlink="hlink" folHlink="folHlink"/>
  <p:sldLayoutIdLst>
    <p:sldLayoutId id="2147485145" r:id="rId1"/>
    <p:sldLayoutId id="2147485144" r:id="rId2"/>
    <p:sldLayoutId id="2147485140" r:id="rId3"/>
    <p:sldLayoutId id="2147485141" r:id="rId4"/>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B194F11D-1CEA-43EC-A3F0-B9A2E957175D}"/>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4101" name="Rechteck 12"/>
          <p:cNvSpPr>
            <a:spLocks noChangeArrowheads="1"/>
          </p:cNvSpPr>
          <p:nvPr userDrawn="1"/>
        </p:nvSpPr>
        <p:spPr bwMode="auto">
          <a:xfrm>
            <a:off x="-1" y="0"/>
            <a:ext cx="10693399" cy="180000"/>
          </a:xfrm>
          <a:prstGeom prst="rect">
            <a:avLst/>
          </a:prstGeom>
          <a:solidFill>
            <a:srgbClr val="D0D0D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7" name="Rechteck 16"/>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22"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26" name="Rechteck 25"/>
          <p:cNvSpPr/>
          <p:nvPr userDrawn="1"/>
        </p:nvSpPr>
        <p:spPr>
          <a:xfrm>
            <a:off x="666700" y="7150299"/>
            <a:ext cx="9360000" cy="230832"/>
          </a:xfrm>
          <a:prstGeom prst="rect">
            <a:avLst/>
          </a:prstGeom>
        </p:spPr>
        <p:txBody>
          <a:bodyPr wrap="square" lIns="90000">
            <a:spAutoFit/>
          </a:bodyPr>
          <a:lstStyle/>
          <a:p>
            <a:pPr marL="0" marR="0" indent="0" algn="l" defTabSz="914400" rtl="0" eaLnBrk="1" fontAlgn="auto" latinLnBrk="0" hangingPunct="1">
              <a:lnSpc>
                <a:spcPct val="100000"/>
              </a:lnSpc>
              <a:spcBef>
                <a:spcPts val="0"/>
              </a:spcBef>
              <a:spcAft>
                <a:spcPts val="0"/>
              </a:spcAft>
              <a:buClrTx/>
              <a:buSzTx/>
              <a:buFontTx/>
              <a:buNone/>
              <a:tabLst>
                <a:tab pos="9239250" algn="r"/>
              </a:tabLst>
              <a:defRPr/>
            </a:pPr>
            <a:r>
              <a:rPr lang="en-GB" sz="900" kern="1200" dirty="0">
                <a:solidFill>
                  <a:schemeClr val="tx1"/>
                </a:solidFill>
                <a:effectLst/>
                <a:latin typeface="+mj-lt"/>
                <a:ea typeface="+mn-ea"/>
                <a:cs typeface="+mn-cs"/>
              </a:rPr>
              <a:t>Imprint and copyright: publisher and manufacturer: BOC Products &amp; Services AG, place of publishing and manufacturing: Vienna, Austria; </a:t>
            </a:r>
            <a:r>
              <a:rPr lang="en-GB" sz="900" kern="1200" dirty="0">
                <a:solidFill>
                  <a:schemeClr val="tx1"/>
                </a:solidFill>
                <a:effectLst/>
                <a:latin typeface="+mj-lt"/>
                <a:ea typeface="+mn-ea"/>
                <a:cs typeface="+mn-cs"/>
                <a:hlinkClick r:id="rId3"/>
              </a:rPr>
              <a:t>https://www.boc-group.com/imprint</a:t>
            </a:r>
            <a:r>
              <a:rPr lang="en-GB" sz="900" kern="1200" dirty="0">
                <a:solidFill>
                  <a:schemeClr val="tx1"/>
                </a:solidFill>
                <a:effectLst/>
                <a:latin typeface="+mj-lt"/>
                <a:ea typeface="+mn-ea"/>
                <a:cs typeface="+mn-cs"/>
              </a:rPr>
              <a:t>.</a:t>
            </a:r>
          </a:p>
        </p:txBody>
      </p:sp>
      <p:pic>
        <p:nvPicPr>
          <p:cNvPr id="29" name="Grafik 28"/>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66699" y="1805677"/>
            <a:ext cx="9360001" cy="3120849"/>
          </a:xfrm>
          <a:prstGeom prst="rect">
            <a:avLst/>
          </a:prstGeom>
        </p:spPr>
      </p:pic>
      <p:sp>
        <p:nvSpPr>
          <p:cNvPr id="31" name="Rechteck 30"/>
          <p:cNvSpPr/>
          <p:nvPr userDrawn="1"/>
        </p:nvSpPr>
        <p:spPr>
          <a:xfrm>
            <a:off x="5274692" y="5644150"/>
            <a:ext cx="4752528" cy="984885"/>
          </a:xfrm>
          <a:prstGeom prst="rect">
            <a:avLst/>
          </a:prstGeom>
        </p:spPr>
        <p:txBody>
          <a:bodyPr wrap="square">
            <a:spAutoFit/>
          </a:bodyPr>
          <a:lstStyle/>
          <a:p>
            <a:pPr marL="1614488" indent="0">
              <a:buNone/>
              <a:tabLst>
                <a:tab pos="444500" algn="l"/>
              </a:tabLst>
            </a:pPr>
            <a:r>
              <a:rPr lang="de-DE" sz="1800" b="1" kern="1200" dirty="0">
                <a:solidFill>
                  <a:schemeClr val="tx1"/>
                </a:solidFill>
                <a:latin typeface="Arial Narrow" pitchFamily="34" charset="0"/>
                <a:ea typeface="+mn-ea"/>
                <a:cs typeface="+mn-cs"/>
              </a:rPr>
              <a:t>Connect </a:t>
            </a:r>
            <a:r>
              <a:rPr lang="de-DE" sz="1800" b="1" kern="1200" dirty="0" err="1">
                <a:solidFill>
                  <a:schemeClr val="tx1"/>
                </a:solidFill>
                <a:latin typeface="Arial Narrow" pitchFamily="34" charset="0"/>
                <a:ea typeface="+mn-ea"/>
                <a:cs typeface="+mn-cs"/>
              </a:rPr>
              <a:t>with</a:t>
            </a:r>
            <a:r>
              <a:rPr lang="de-DE" sz="1800" b="1" kern="1200" dirty="0">
                <a:solidFill>
                  <a:schemeClr val="tx1"/>
                </a:solidFill>
                <a:latin typeface="Arial Narrow" pitchFamily="34" charset="0"/>
                <a:ea typeface="+mn-ea"/>
                <a:cs typeface="+mn-cs"/>
              </a:rPr>
              <a:t> </a:t>
            </a:r>
            <a:r>
              <a:rPr lang="de-DE" sz="1800" b="1" kern="1200" dirty="0" err="1">
                <a:solidFill>
                  <a:schemeClr val="tx1"/>
                </a:solidFill>
                <a:latin typeface="Arial Narrow" pitchFamily="34" charset="0"/>
                <a:ea typeface="+mn-ea"/>
                <a:cs typeface="+mn-cs"/>
              </a:rPr>
              <a:t>us</a:t>
            </a:r>
            <a:r>
              <a:rPr lang="de-DE" sz="1800" b="1" kern="1200" dirty="0">
                <a:solidFill>
                  <a:schemeClr val="tx1"/>
                </a:solidFill>
                <a:latin typeface="Arial Narrow" pitchFamily="34" charset="0"/>
                <a:ea typeface="+mn-ea"/>
                <a:cs typeface="+mn-cs"/>
              </a:rPr>
              <a:t>!</a:t>
            </a:r>
          </a:p>
          <a:p>
            <a:pPr marL="1614488" indent="0" algn="l">
              <a:buNone/>
              <a:tabLst>
                <a:tab pos="444500" algn="l"/>
              </a:tabLst>
            </a:pPr>
            <a:r>
              <a:rPr lang="de-DE" sz="1500" kern="1200" dirty="0">
                <a:solidFill>
                  <a:schemeClr val="tx1"/>
                </a:solidFill>
                <a:latin typeface="Arial Narrow" pitchFamily="34" charset="0"/>
                <a:ea typeface="+mn-ea"/>
                <a:cs typeface="+mn-cs"/>
              </a:rPr>
              <a:t>Follow </a:t>
            </a:r>
            <a:r>
              <a:rPr lang="de-DE" sz="1500" kern="1200" dirty="0" err="1">
                <a:solidFill>
                  <a:schemeClr val="tx1"/>
                </a:solidFill>
                <a:latin typeface="Arial Narrow" pitchFamily="34" charset="0"/>
                <a:ea typeface="+mn-ea"/>
                <a:cs typeface="+mn-cs"/>
              </a:rPr>
              <a:t>us</a:t>
            </a:r>
            <a:r>
              <a:rPr lang="de-DE" sz="1500" kern="1200" dirty="0">
                <a:solidFill>
                  <a:schemeClr val="tx1"/>
                </a:solidFill>
                <a:latin typeface="Arial Narrow" pitchFamily="34" charset="0"/>
                <a:ea typeface="+mn-ea"/>
                <a:cs typeface="+mn-cs"/>
              </a:rPr>
              <a:t> </a:t>
            </a:r>
            <a:r>
              <a:rPr lang="de-DE" sz="1500" kern="1200" dirty="0" err="1">
                <a:solidFill>
                  <a:schemeClr val="tx1"/>
                </a:solidFill>
                <a:latin typeface="Arial Narrow" pitchFamily="34" charset="0"/>
                <a:ea typeface="+mn-ea"/>
                <a:cs typeface="+mn-cs"/>
              </a:rPr>
              <a:t>and</a:t>
            </a:r>
            <a:r>
              <a:rPr lang="de-DE" sz="1500" kern="1200" baseline="0" dirty="0">
                <a:solidFill>
                  <a:schemeClr val="tx1"/>
                </a:solidFill>
                <a:latin typeface="Arial Narrow" pitchFamily="34" charset="0"/>
                <a:ea typeface="+mn-ea"/>
                <a:cs typeface="+mn-cs"/>
              </a:rPr>
              <a:t> </a:t>
            </a:r>
            <a:r>
              <a:rPr lang="de-DE" sz="1500" kern="1200" baseline="0" dirty="0" err="1">
                <a:solidFill>
                  <a:schemeClr val="tx1"/>
                </a:solidFill>
                <a:latin typeface="Arial Narrow" pitchFamily="34" charset="0"/>
                <a:ea typeface="+mn-ea"/>
                <a:cs typeface="+mn-cs"/>
              </a:rPr>
              <a:t>feel</a:t>
            </a:r>
            <a:r>
              <a:rPr lang="de-DE" sz="1500" kern="1200" baseline="0" dirty="0">
                <a:solidFill>
                  <a:schemeClr val="tx1"/>
                </a:solidFill>
                <a:latin typeface="Arial Narrow" pitchFamily="34" charset="0"/>
                <a:ea typeface="+mn-ea"/>
                <a:cs typeface="+mn-cs"/>
              </a:rPr>
              <a:t> </a:t>
            </a:r>
            <a:r>
              <a:rPr lang="de-DE" sz="1500" kern="1200" baseline="0" dirty="0" err="1">
                <a:solidFill>
                  <a:schemeClr val="tx1"/>
                </a:solidFill>
                <a:latin typeface="Arial Narrow" pitchFamily="34" charset="0"/>
                <a:ea typeface="+mn-ea"/>
                <a:cs typeface="+mn-cs"/>
              </a:rPr>
              <a:t>our</a:t>
            </a:r>
            <a:r>
              <a:rPr lang="de-DE" sz="1500" kern="1200" baseline="0" dirty="0">
                <a:solidFill>
                  <a:schemeClr val="tx1"/>
                </a:solidFill>
                <a:latin typeface="Arial Narrow" pitchFamily="34" charset="0"/>
                <a:ea typeface="+mn-ea"/>
                <a:cs typeface="+mn-cs"/>
              </a:rPr>
              <a:t> </a:t>
            </a:r>
            <a:r>
              <a:rPr lang="de-DE" sz="1500" kern="1200" baseline="0" dirty="0" err="1">
                <a:solidFill>
                  <a:schemeClr val="tx1"/>
                </a:solidFill>
                <a:latin typeface="Arial Narrow" pitchFamily="34" charset="0"/>
                <a:ea typeface="+mn-ea"/>
                <a:cs typeface="+mn-cs"/>
              </a:rPr>
              <a:t>heartbeat</a:t>
            </a:r>
            <a:r>
              <a:rPr lang="de-DE" sz="1500" kern="1200" baseline="0" dirty="0">
                <a:solidFill>
                  <a:schemeClr val="tx1"/>
                </a:solidFill>
                <a:latin typeface="Arial Narrow" pitchFamily="34" charset="0"/>
                <a:ea typeface="+mn-ea"/>
                <a:cs typeface="+mn-cs"/>
              </a:rPr>
              <a:t>.</a:t>
            </a:r>
            <a:endParaRPr lang="de-DE" sz="1500" kern="1200" dirty="0">
              <a:solidFill>
                <a:schemeClr val="tx1"/>
              </a:solidFill>
              <a:latin typeface="Arial Narrow" pitchFamily="34" charset="0"/>
              <a:ea typeface="+mn-ea"/>
              <a:cs typeface="+mn-cs"/>
            </a:endParaRPr>
          </a:p>
          <a:p>
            <a:pPr marL="1614488" indent="0" algn="l">
              <a:buNone/>
              <a:tabLst>
                <a:tab pos="444500" algn="l"/>
              </a:tabLst>
            </a:pPr>
            <a:endParaRPr lang="de-DE" sz="500" kern="1200" dirty="0">
              <a:solidFill>
                <a:schemeClr val="tx1"/>
              </a:solidFill>
              <a:latin typeface="FontAwesome" pitchFamily="2" charset="0"/>
              <a:ea typeface="+mn-ea"/>
              <a:cs typeface="+mn-cs"/>
            </a:endParaRPr>
          </a:p>
          <a:p>
            <a:pPr marL="1614488" indent="0" algn="l">
              <a:buNone/>
              <a:tabLst>
                <a:tab pos="444500" algn="l"/>
              </a:tabLst>
            </a:pPr>
            <a:r>
              <a:rPr lang="de-DE" sz="2000" kern="1200" dirty="0">
                <a:solidFill>
                  <a:schemeClr val="tx1"/>
                </a:solidFill>
                <a:latin typeface="FontAwesome" pitchFamily="2" charset="0"/>
                <a:ea typeface="+mn-ea"/>
                <a:cs typeface="+mn-cs"/>
              </a:rPr>
              <a:t>  </a:t>
            </a:r>
            <a:r>
              <a:rPr lang="de-DE" sz="2000" kern="1200" dirty="0">
                <a:solidFill>
                  <a:schemeClr val="tx1"/>
                </a:solidFill>
                <a:latin typeface="Arial Narrow" pitchFamily="34" charset="0"/>
                <a:ea typeface="+mn-ea"/>
                <a:cs typeface="+mn-cs"/>
              </a:rPr>
              <a:t> </a:t>
            </a:r>
          </a:p>
        </p:txBody>
      </p:sp>
      <p:sp>
        <p:nvSpPr>
          <p:cNvPr id="34" name="Titel 1"/>
          <p:cNvSpPr txBox="1">
            <a:spLocks/>
          </p:cNvSpPr>
          <p:nvPr userDrawn="1"/>
        </p:nvSpPr>
        <p:spPr>
          <a:xfrm>
            <a:off x="666700" y="335400"/>
            <a:ext cx="9054482" cy="609742"/>
          </a:xfrm>
          <a:prstGeom prst="rect">
            <a:avLst/>
          </a:prstGeom>
        </p:spPr>
        <p:txBody>
          <a:bodyPr lIns="0" tIns="56159" rIns="112321" bIns="56159"/>
          <a:lstStyle>
            <a:lvl1pPr algn="l" rtl="0" eaLnBrk="0" fontAlgn="base" hangingPunct="0">
              <a:spcBef>
                <a:spcPct val="0"/>
              </a:spcBef>
              <a:spcAft>
                <a:spcPct val="0"/>
              </a:spcAft>
              <a:defRPr sz="2800" b="1" kern="1200" baseline="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a:lstStyle>
          <a:p>
            <a:r>
              <a:rPr lang="en-GB" dirty="0"/>
              <a:t>For further information…</a:t>
            </a:r>
          </a:p>
        </p:txBody>
      </p:sp>
      <p:sp>
        <p:nvSpPr>
          <p:cNvPr id="35" name="Textplatzhalter 7"/>
          <p:cNvSpPr txBox="1">
            <a:spLocks/>
          </p:cNvSpPr>
          <p:nvPr userDrawn="1"/>
        </p:nvSpPr>
        <p:spPr>
          <a:xfrm>
            <a:off x="666700" y="1009424"/>
            <a:ext cx="9059240" cy="413753"/>
          </a:xfrm>
          <a:prstGeom prst="rect">
            <a:avLst/>
          </a:prstGeom>
        </p:spPr>
        <p:txBody>
          <a:bodyPr lIns="0" tIns="36000" rIns="112321" bIns="36000"/>
          <a:lstStyle>
            <a:lvl1pPr marL="420688" indent="-420688" algn="l" rtl="0" eaLnBrk="0" fontAlgn="base" hangingPunct="0">
              <a:spcBef>
                <a:spcPct val="20000"/>
              </a:spcBef>
              <a:spcAft>
                <a:spcPct val="0"/>
              </a:spcAft>
              <a:buFont typeface="Arial" charset="0"/>
              <a:buNone/>
              <a:defRPr sz="2000" b="1" kern="1200" baseline="0">
                <a:solidFill>
                  <a:schemeClr val="tx1"/>
                </a:solidFill>
                <a:latin typeface="Arial Narrow" pitchFamily="34" charset="0"/>
                <a:ea typeface="+mn-ea"/>
                <a:cs typeface="+mn-cs"/>
              </a:defRPr>
            </a:lvl1pPr>
            <a:lvl2pPr marL="911225" indent="-350838" algn="l" rtl="0" eaLnBrk="0" fontAlgn="base" hangingPunct="0">
              <a:spcBef>
                <a:spcPct val="20000"/>
              </a:spcBef>
              <a:spcAft>
                <a:spcPct val="0"/>
              </a:spcAft>
              <a:buFont typeface="Arial" charset="0"/>
              <a:buNone/>
              <a:defRPr sz="2200" kern="1200">
                <a:solidFill>
                  <a:schemeClr val="tx1"/>
                </a:solidFill>
                <a:latin typeface="Arial Narrow" pitchFamily="34" charset="0"/>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a:lstStyle>
          <a:p>
            <a:r>
              <a:rPr lang="en-GB" dirty="0"/>
              <a:t>… please get in touch with us!</a:t>
            </a:r>
          </a:p>
        </p:txBody>
      </p:sp>
    </p:spTree>
    <p:extLst>
      <p:ext uri="{BB962C8B-B14F-4D97-AF65-F5344CB8AC3E}">
        <p14:creationId xmlns:p14="http://schemas.microsoft.com/office/powerpoint/2010/main" val="1163990015"/>
      </p:ext>
    </p:extLst>
  </p:cSld>
  <p:clrMap bg1="lt1" tx1="dk1" bg2="lt2" tx2="dk2" accent1="accent1" accent2="accent2" accent3="accent3" accent4="accent4" accent5="accent5" accent6="accent6" hlink="hlink" folHlink="folHlink"/>
  <p:sldLayoutIdLst>
    <p:sldLayoutId id="2147485150" r:id="rId1"/>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 name="Rechteck 10">
            <a:extLst>
              <a:ext uri="{FF2B5EF4-FFF2-40B4-BE49-F238E27FC236}">
                <a16:creationId xmlns:a16="http://schemas.microsoft.com/office/drawing/2014/main" id="{B194F11D-1CEA-43EC-A3F0-B9A2E957175D}"/>
              </a:ext>
            </a:extLst>
          </p:cNvPr>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de-AT" altLang="de-DE" sz="900" dirty="0">
                <a:solidFill>
                  <a:srgbClr val="4D4D4D"/>
                </a:solidFill>
                <a:cs typeface="Arial" charset="0"/>
              </a:rPr>
              <a:t>BOC Academy Programme  |  © BOC Group </a:t>
            </a:r>
            <a:endParaRPr lang="de-AT" altLang="de-DE" sz="900" dirty="0">
              <a:solidFill>
                <a:prstClr val="white"/>
              </a:solidFill>
              <a:cs typeface="Arial" charset="0"/>
            </a:endParaRPr>
          </a:p>
        </p:txBody>
      </p:sp>
      <p:sp>
        <p:nvSpPr>
          <p:cNvPr id="4101" name="Rechteck 12"/>
          <p:cNvSpPr>
            <a:spLocks noChangeArrowheads="1"/>
          </p:cNvSpPr>
          <p:nvPr userDrawn="1"/>
        </p:nvSpPr>
        <p:spPr bwMode="auto">
          <a:xfrm>
            <a:off x="-1" y="0"/>
            <a:ext cx="10693399" cy="180000"/>
          </a:xfrm>
          <a:prstGeom prst="rect">
            <a:avLst/>
          </a:prstGeom>
          <a:solidFill>
            <a:srgbClr val="D0D0D0"/>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7" name="Rechteck 16"/>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solidFill>
                <a:prstClr val="white"/>
              </a:solidFill>
            </a:endParaRPr>
          </a:p>
        </p:txBody>
      </p:sp>
      <p:sp>
        <p:nvSpPr>
          <p:cNvPr id="22"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algn="ctr"/>
            <a:fld id="{840733A4-9D99-4957-BA8A-101F78A09E1B}" type="slidenum">
              <a:rPr lang="de-DE" altLang="de-DE"/>
              <a:pPr algn="ctr"/>
              <a:t>‹Nr.›</a:t>
            </a:fld>
            <a:endParaRPr lang="de-DE" altLang="de-DE" dirty="0"/>
          </a:p>
        </p:txBody>
      </p:sp>
    </p:spTree>
    <p:extLst>
      <p:ext uri="{BB962C8B-B14F-4D97-AF65-F5344CB8AC3E}">
        <p14:creationId xmlns:p14="http://schemas.microsoft.com/office/powerpoint/2010/main" val="1012574615"/>
      </p:ext>
    </p:extLst>
  </p:cSld>
  <p:clrMap bg1="lt1" tx1="dk1" bg2="lt2" tx2="dk2" accent1="accent1" accent2="accent2" accent3="accent3" accent4="accent4" accent5="accent5" accent6="accent6" hlink="hlink" folHlink="folHlink"/>
  <p:sldLayoutIdLst>
    <p:sldLayoutId id="2147485152" r:id="rId1"/>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3" name="Rechteck 12"/>
          <p:cNvSpPr/>
          <p:nvPr userDrawn="1"/>
        </p:nvSpPr>
        <p:spPr>
          <a:xfrm>
            <a:off x="-1" y="7355621"/>
            <a:ext cx="10693400" cy="205642"/>
          </a:xfrm>
          <a:prstGeom prst="rect">
            <a:avLst/>
          </a:prstGeom>
          <a:solidFill>
            <a:srgbClr val="D0D0D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indent="0" algn="l" defTabSz="914400" rtl="0" eaLnBrk="1" fontAlgn="auto" latinLnBrk="0" hangingPunct="1">
              <a:lnSpc>
                <a:spcPct val="100000"/>
              </a:lnSpc>
              <a:spcBef>
                <a:spcPts val="0"/>
              </a:spcBef>
              <a:spcAft>
                <a:spcPts val="0"/>
              </a:spcAft>
              <a:buClrTx/>
              <a:buSzTx/>
              <a:buFontTx/>
              <a:buNone/>
              <a:tabLst/>
              <a:defRPr/>
            </a:pPr>
            <a:r>
              <a:rPr lang="de-AT" altLang="de-DE" sz="900" dirty="0">
                <a:solidFill>
                  <a:srgbClr val="4D4D4D"/>
                </a:solidFill>
                <a:latin typeface="Arial Narrow" pitchFamily="34" charset="0"/>
                <a:cs typeface="Arial" charset="0"/>
              </a:rPr>
              <a:t>BOC Academy Programme  |  © BOC Group </a:t>
            </a:r>
            <a:endParaRPr lang="de-AT" altLang="de-DE" sz="900" dirty="0">
              <a:latin typeface="Arial Narrow" pitchFamily="34" charset="0"/>
              <a:cs typeface="Arial" charset="0"/>
            </a:endParaRPr>
          </a:p>
        </p:txBody>
      </p:sp>
      <p:sp>
        <p:nvSpPr>
          <p:cNvPr id="17" name="Foliennummernplatzhalter 5"/>
          <p:cNvSpPr txBox="1">
            <a:spLocks/>
          </p:cNvSpPr>
          <p:nvPr userDrawn="1"/>
        </p:nvSpPr>
        <p:spPr bwMode="auto">
          <a:xfrm>
            <a:off x="10026700" y="7381263"/>
            <a:ext cx="666699"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marL="0" marR="0" indent="0" defTabSz="914400" eaLnBrk="1" fontAlgn="auto" latinLnBrk="0" hangingPunct="1">
              <a:lnSpc>
                <a:spcPct val="100000"/>
              </a:lnSpc>
              <a:spcBef>
                <a:spcPts val="0"/>
              </a:spcBef>
              <a:spcAft>
                <a:spcPts val="0"/>
              </a:spcAft>
              <a:buClrTx/>
              <a:buSzTx/>
              <a:buFontTx/>
              <a:buNone/>
              <a:tabLst/>
              <a:defRPr sz="900">
                <a:solidFill>
                  <a:srgbClr val="4D4D4D"/>
                </a:solidFill>
                <a:latin typeface="Arial Narrow" pitchFamily="34" charset="0"/>
                <a:cs typeface="Arial" charset="0"/>
              </a:defRPr>
            </a:lvl1pPr>
            <a:lvl2pPr>
              <a:defRPr>
                <a:solidFill>
                  <a:schemeClr val="lt1"/>
                </a:solidFill>
                <a:latin typeface="+mn-lt"/>
              </a:defRPr>
            </a:lvl2pPr>
            <a:lvl3pPr>
              <a:defRPr>
                <a:solidFill>
                  <a:schemeClr val="lt1"/>
                </a:solidFill>
                <a:latin typeface="+mn-lt"/>
              </a:defRPr>
            </a:lvl3pPr>
            <a:lvl4pPr>
              <a:defRPr>
                <a:solidFill>
                  <a:schemeClr val="lt1"/>
                </a:solidFill>
                <a:latin typeface="+mn-lt"/>
              </a:defRPr>
            </a:lvl4pPr>
            <a:lvl5pPr>
              <a:defRPr>
                <a:solidFill>
                  <a:schemeClr val="lt1"/>
                </a:solidFill>
                <a:latin typeface="+mn-lt"/>
              </a:defRPr>
            </a:lvl5pPr>
            <a:lvl6pPr>
              <a:defRPr>
                <a:solidFill>
                  <a:schemeClr val="lt1"/>
                </a:solidFill>
                <a:latin typeface="+mn-lt"/>
              </a:defRPr>
            </a:lvl6pPr>
            <a:lvl7pPr>
              <a:defRPr>
                <a:solidFill>
                  <a:schemeClr val="lt1"/>
                </a:solidFill>
                <a:latin typeface="+mn-lt"/>
              </a:defRPr>
            </a:lvl7pPr>
            <a:lvl8pPr>
              <a:defRPr>
                <a:solidFill>
                  <a:schemeClr val="lt1"/>
                </a:solidFill>
                <a:latin typeface="+mn-lt"/>
              </a:defRPr>
            </a:lvl8pPr>
            <a:lvl9pPr>
              <a:defRPr>
                <a:solidFill>
                  <a:schemeClr val="lt1"/>
                </a:solidFill>
                <a:latin typeface="+mn-lt"/>
              </a:defRPr>
            </a:lvl9pPr>
          </a:lstStyle>
          <a:p>
            <a:pPr lvl="0" algn="ctr"/>
            <a:fld id="{840733A4-9D99-4957-BA8A-101F78A09E1B}" type="slidenum">
              <a:rPr lang="de-DE" altLang="de-DE"/>
              <a:pPr lvl="0" algn="ctr"/>
              <a:t>‹Nr.›</a:t>
            </a:fld>
            <a:endParaRPr lang="de-DE" altLang="de-DE" dirty="0"/>
          </a:p>
        </p:txBody>
      </p:sp>
      <p:sp>
        <p:nvSpPr>
          <p:cNvPr id="12" name="Rechteck 11"/>
          <p:cNvSpPr/>
          <p:nvPr userDrawn="1"/>
        </p:nvSpPr>
        <p:spPr>
          <a:xfrm>
            <a:off x="0" y="0"/>
            <a:ext cx="10693400" cy="7561263"/>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de-DE"/>
            </a:defPPr>
            <a:lvl1pPr algn="l" rtl="0" fontAlgn="base">
              <a:spcBef>
                <a:spcPct val="0"/>
              </a:spcBef>
              <a:spcAft>
                <a:spcPct val="0"/>
              </a:spcAft>
              <a:defRPr kern="1200">
                <a:solidFill>
                  <a:schemeClr val="lt1"/>
                </a:solidFill>
                <a:latin typeface="+mn-lt"/>
                <a:ea typeface="+mn-ea"/>
                <a:cs typeface="+mn-cs"/>
              </a:defRPr>
            </a:lvl1pPr>
            <a:lvl2pPr marL="482600" indent="77788" algn="l" rtl="0" fontAlgn="base">
              <a:spcBef>
                <a:spcPct val="0"/>
              </a:spcBef>
              <a:spcAft>
                <a:spcPct val="0"/>
              </a:spcAft>
              <a:defRPr kern="1200">
                <a:solidFill>
                  <a:schemeClr val="lt1"/>
                </a:solidFill>
                <a:latin typeface="+mn-lt"/>
                <a:ea typeface="+mn-ea"/>
                <a:cs typeface="+mn-cs"/>
              </a:defRPr>
            </a:lvl2pPr>
            <a:lvl3pPr marL="966788" indent="155575" algn="l" rtl="0" fontAlgn="base">
              <a:spcBef>
                <a:spcPct val="0"/>
              </a:spcBef>
              <a:spcAft>
                <a:spcPct val="0"/>
              </a:spcAft>
              <a:defRPr kern="1200">
                <a:solidFill>
                  <a:schemeClr val="lt1"/>
                </a:solidFill>
                <a:latin typeface="+mn-lt"/>
                <a:ea typeface="+mn-ea"/>
                <a:cs typeface="+mn-cs"/>
              </a:defRPr>
            </a:lvl3pPr>
            <a:lvl4pPr marL="1449388" indent="233363" algn="l" rtl="0" fontAlgn="base">
              <a:spcBef>
                <a:spcPct val="0"/>
              </a:spcBef>
              <a:spcAft>
                <a:spcPct val="0"/>
              </a:spcAft>
              <a:defRPr kern="1200">
                <a:solidFill>
                  <a:schemeClr val="lt1"/>
                </a:solidFill>
                <a:latin typeface="+mn-lt"/>
                <a:ea typeface="+mn-ea"/>
                <a:cs typeface="+mn-cs"/>
              </a:defRPr>
            </a:lvl4pPr>
            <a:lvl5pPr marL="1933575" indent="31115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a:defRPr/>
            </a:pPr>
            <a:endParaRPr lang="de-DE"/>
          </a:p>
        </p:txBody>
      </p:sp>
      <p:sp>
        <p:nvSpPr>
          <p:cNvPr id="11" name="Rechteck 12"/>
          <p:cNvSpPr>
            <a:spLocks noChangeArrowheads="1"/>
          </p:cNvSpPr>
          <p:nvPr userDrawn="1"/>
        </p:nvSpPr>
        <p:spPr bwMode="auto">
          <a:xfrm>
            <a:off x="0" y="-1"/>
            <a:ext cx="5112710" cy="180000"/>
          </a:xfrm>
          <a:prstGeom prst="rect">
            <a:avLst/>
          </a:prstGeom>
          <a:solidFill>
            <a:srgbClr val="009D3A"/>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5" name="Rechteck 12">
            <a:extLst>
              <a:ext uri="{FF2B5EF4-FFF2-40B4-BE49-F238E27FC236}">
                <a16:creationId xmlns:a16="http://schemas.microsoft.com/office/drawing/2014/main" id="{D741C5E9-7DC0-4653-AB67-B859CCBC07B6}"/>
              </a:ext>
            </a:extLst>
          </p:cNvPr>
          <p:cNvSpPr>
            <a:spLocks noChangeArrowheads="1"/>
          </p:cNvSpPr>
          <p:nvPr userDrawn="1"/>
        </p:nvSpPr>
        <p:spPr bwMode="auto">
          <a:xfrm>
            <a:off x="5112710" y="-1"/>
            <a:ext cx="3618460" cy="180000"/>
          </a:xfrm>
          <a:prstGeom prst="rect">
            <a:avLst/>
          </a:prstGeom>
          <a:solidFill>
            <a:srgbClr val="6FBC84"/>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sp>
        <p:nvSpPr>
          <p:cNvPr id="16" name="Rechteck 15">
            <a:extLst>
              <a:ext uri="{FF2B5EF4-FFF2-40B4-BE49-F238E27FC236}">
                <a16:creationId xmlns:a16="http://schemas.microsoft.com/office/drawing/2014/main" id="{C0B114A6-57A0-4E02-AF50-93785070B7DE}"/>
              </a:ext>
            </a:extLst>
          </p:cNvPr>
          <p:cNvSpPr>
            <a:spLocks noChangeArrowheads="1"/>
          </p:cNvSpPr>
          <p:nvPr userDrawn="1"/>
        </p:nvSpPr>
        <p:spPr bwMode="auto">
          <a:xfrm>
            <a:off x="8731170" y="-2"/>
            <a:ext cx="1962230" cy="180000"/>
          </a:xfrm>
          <a:prstGeom prst="rect">
            <a:avLst/>
          </a:prstGeom>
          <a:solidFill>
            <a:srgbClr val="A8D3AE"/>
          </a:solidFill>
          <a:ln>
            <a:noFill/>
          </a:ln>
        </p:spPr>
        <p:txBody>
          <a:bodyPr lIns="112321" tIns="56159" rIns="112321" bIns="56159" anchor="ctr"/>
          <a:lstStyle/>
          <a:p>
            <a:pPr algn="ctr"/>
            <a:endParaRPr lang="de-DE" altLang="de-DE" dirty="0">
              <a:solidFill>
                <a:srgbClr val="FFFFFF"/>
              </a:solidFill>
              <a:latin typeface="Arial Narrow" pitchFamily="34" charset="0"/>
            </a:endParaRPr>
          </a:p>
        </p:txBody>
      </p:sp>
      <p:grpSp>
        <p:nvGrpSpPr>
          <p:cNvPr id="18" name="Gruppieren 17"/>
          <p:cNvGrpSpPr/>
          <p:nvPr userDrawn="1"/>
        </p:nvGrpSpPr>
        <p:grpSpPr>
          <a:xfrm>
            <a:off x="9183659" y="417053"/>
            <a:ext cx="1057252" cy="445988"/>
            <a:chOff x="9183659" y="417053"/>
            <a:chExt cx="1057252" cy="445988"/>
          </a:xfrm>
        </p:grpSpPr>
        <p:pic>
          <p:nvPicPr>
            <p:cNvPr id="19" name="Picture 3"/>
            <p:cNvPicPr>
              <a:picLocks noChangeAspect="1" noChangeArrowheads="1"/>
            </p:cNvPicPr>
            <p:nvPr userDrawn="1"/>
          </p:nvPicPr>
          <p:blipFill>
            <a:blip r:embed="rId10" cstate="print">
              <a:extLst>
                <a:ext uri="{28A0092B-C50C-407E-A947-70E740481C1C}">
                  <a14:useLocalDpi xmlns:a14="http://schemas.microsoft.com/office/drawing/2010/main" val="0"/>
                </a:ext>
              </a:extLst>
            </a:blip>
            <a:stretch>
              <a:fillRect/>
            </a:stretch>
          </p:blipFill>
          <p:spPr bwMode="auto">
            <a:xfrm>
              <a:off x="9726335" y="417053"/>
              <a:ext cx="514576" cy="445538"/>
            </a:xfrm>
            <a:prstGeom prst="rect">
              <a:avLst/>
            </a:prstGeom>
            <a:noFill/>
            <a:extLst>
              <a:ext uri="{909E8E84-426E-40DD-AFC4-6F175D3DCCD1}">
                <a14:hiddenFill xmlns:a14="http://schemas.microsoft.com/office/drawing/2010/main">
                  <a:solidFill>
                    <a:srgbClr val="FFFFFF"/>
                  </a:solidFill>
                </a14:hiddenFill>
              </a:ext>
            </a:extLst>
          </p:spPr>
        </p:pic>
        <p:sp>
          <p:nvSpPr>
            <p:cNvPr id="20" name="Ellipse 19">
              <a:extLst>
                <a:ext uri="{FF2B5EF4-FFF2-40B4-BE49-F238E27FC236}">
                  <a16:creationId xmlns:a16="http://schemas.microsoft.com/office/drawing/2014/main" id="{F47BB883-9E41-4655-AAE4-EDC96567D15C}"/>
                </a:ext>
              </a:extLst>
            </p:cNvPr>
            <p:cNvSpPr/>
            <p:nvPr userDrawn="1"/>
          </p:nvSpPr>
          <p:spPr>
            <a:xfrm>
              <a:off x="9183659" y="417502"/>
              <a:ext cx="445539" cy="445539"/>
            </a:xfrm>
            <a:prstGeom prst="ellipse">
              <a:avLst/>
            </a:prstGeom>
            <a:solidFill>
              <a:schemeClr val="tx1">
                <a:lumMod val="75000"/>
                <a:lumOff val="2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600" dirty="0">
                  <a:solidFill>
                    <a:schemeClr val="bg1"/>
                  </a:solidFill>
                  <a:latin typeface="FontAwesome"/>
                </a:rPr>
                <a:t></a:t>
              </a:r>
              <a:endParaRPr lang="de-AT" sz="1600" dirty="0">
                <a:latin typeface="Arial Narrow" pitchFamily="34" charset="0"/>
              </a:endParaRPr>
            </a:p>
          </p:txBody>
        </p:sp>
      </p:grpSp>
    </p:spTree>
    <p:extLst>
      <p:ext uri="{BB962C8B-B14F-4D97-AF65-F5344CB8AC3E}">
        <p14:creationId xmlns:p14="http://schemas.microsoft.com/office/powerpoint/2010/main" val="3513521040"/>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3" r:id="rId6"/>
    <p:sldLayoutId id="2147485175" r:id="rId7"/>
    <p:sldLayoutId id="2147485176" r:id="rId8"/>
  </p:sldLayoutIdLst>
  <p:hf hdr="0" ftr="0" dt="0"/>
  <p:txStyles>
    <p:titleStyle>
      <a:lvl1pPr algn="l" rtl="0" eaLnBrk="0" fontAlgn="base" hangingPunct="0">
        <a:spcBef>
          <a:spcPct val="0"/>
        </a:spcBef>
        <a:spcAft>
          <a:spcPct val="0"/>
        </a:spcAft>
        <a:defRPr sz="2800" b="1" kern="1200">
          <a:solidFill>
            <a:schemeClr val="tx1"/>
          </a:solidFill>
          <a:latin typeface="Arial Narrow" pitchFamily="34" charset="0"/>
          <a:ea typeface="+mj-ea"/>
          <a:cs typeface="+mj-cs"/>
        </a:defRPr>
      </a:lvl1pPr>
      <a:lvl2pPr algn="l" rtl="0" eaLnBrk="0" fontAlgn="base" hangingPunct="0">
        <a:spcBef>
          <a:spcPct val="0"/>
        </a:spcBef>
        <a:spcAft>
          <a:spcPct val="0"/>
        </a:spcAft>
        <a:defRPr sz="2800" b="1">
          <a:solidFill>
            <a:schemeClr val="tx1"/>
          </a:solidFill>
          <a:latin typeface="Arial Narrow" pitchFamily="34" charset="0"/>
        </a:defRPr>
      </a:lvl2pPr>
      <a:lvl3pPr algn="l" rtl="0" eaLnBrk="0" fontAlgn="base" hangingPunct="0">
        <a:spcBef>
          <a:spcPct val="0"/>
        </a:spcBef>
        <a:spcAft>
          <a:spcPct val="0"/>
        </a:spcAft>
        <a:defRPr sz="2800" b="1">
          <a:solidFill>
            <a:schemeClr val="tx1"/>
          </a:solidFill>
          <a:latin typeface="Arial Narrow" pitchFamily="34" charset="0"/>
        </a:defRPr>
      </a:lvl3pPr>
      <a:lvl4pPr algn="l" rtl="0" eaLnBrk="0" fontAlgn="base" hangingPunct="0">
        <a:spcBef>
          <a:spcPct val="0"/>
        </a:spcBef>
        <a:spcAft>
          <a:spcPct val="0"/>
        </a:spcAft>
        <a:defRPr sz="2800" b="1">
          <a:solidFill>
            <a:schemeClr val="tx1"/>
          </a:solidFill>
          <a:latin typeface="Arial Narrow" pitchFamily="34" charset="0"/>
        </a:defRPr>
      </a:lvl4pPr>
      <a:lvl5pPr algn="l" rtl="0" eaLnBrk="0" fontAlgn="base" hangingPunct="0">
        <a:spcBef>
          <a:spcPct val="0"/>
        </a:spcBef>
        <a:spcAft>
          <a:spcPct val="0"/>
        </a:spcAft>
        <a:defRPr sz="2800" b="1">
          <a:solidFill>
            <a:schemeClr val="tx1"/>
          </a:solidFill>
          <a:latin typeface="Arial Narrow" pitchFamily="34" charset="0"/>
        </a:defRPr>
      </a:lvl5pPr>
      <a:lvl6pPr marL="561602" algn="l" rtl="0" fontAlgn="base">
        <a:spcBef>
          <a:spcPct val="0"/>
        </a:spcBef>
        <a:spcAft>
          <a:spcPct val="0"/>
        </a:spcAft>
        <a:defRPr sz="2800" b="1">
          <a:solidFill>
            <a:schemeClr val="tx1"/>
          </a:solidFill>
          <a:latin typeface="Arial Narrow" pitchFamily="34" charset="0"/>
        </a:defRPr>
      </a:lvl6pPr>
      <a:lvl7pPr marL="1123205" algn="l" rtl="0" fontAlgn="base">
        <a:spcBef>
          <a:spcPct val="0"/>
        </a:spcBef>
        <a:spcAft>
          <a:spcPct val="0"/>
        </a:spcAft>
        <a:defRPr sz="2800" b="1">
          <a:solidFill>
            <a:schemeClr val="tx1"/>
          </a:solidFill>
          <a:latin typeface="Arial Narrow" pitchFamily="34" charset="0"/>
        </a:defRPr>
      </a:lvl7pPr>
      <a:lvl8pPr marL="1684807" algn="l" rtl="0" fontAlgn="base">
        <a:spcBef>
          <a:spcPct val="0"/>
        </a:spcBef>
        <a:spcAft>
          <a:spcPct val="0"/>
        </a:spcAft>
        <a:defRPr sz="2800" b="1">
          <a:solidFill>
            <a:schemeClr val="tx1"/>
          </a:solidFill>
          <a:latin typeface="Arial Narrow" pitchFamily="34" charset="0"/>
        </a:defRPr>
      </a:lvl8pPr>
      <a:lvl9pPr marL="2246408" algn="l" rtl="0" fontAlgn="base">
        <a:spcBef>
          <a:spcPct val="0"/>
        </a:spcBef>
        <a:spcAft>
          <a:spcPct val="0"/>
        </a:spcAft>
        <a:defRPr sz="2800" b="1">
          <a:solidFill>
            <a:schemeClr val="tx1"/>
          </a:solidFill>
          <a:latin typeface="Arial Narrow" pitchFamily="34" charset="0"/>
        </a:defRPr>
      </a:lvl9pPr>
    </p:titleStyle>
    <p:bodyStyle>
      <a:lvl1pPr marL="420688" indent="-420688" algn="l" rtl="0" eaLnBrk="0" fontAlgn="base" hangingPunct="0">
        <a:spcBef>
          <a:spcPct val="20000"/>
        </a:spcBef>
        <a:spcAft>
          <a:spcPct val="0"/>
        </a:spcAft>
        <a:buFont typeface="Arial" charset="0"/>
        <a:buChar char="•"/>
        <a:defRPr sz="4000" kern="1200">
          <a:solidFill>
            <a:schemeClr val="tx1"/>
          </a:solidFill>
          <a:latin typeface="+mn-lt"/>
          <a:ea typeface="+mn-ea"/>
          <a:cs typeface="+mn-cs"/>
        </a:defRPr>
      </a:lvl1pPr>
      <a:lvl2pPr marL="911225" indent="-350838" algn="l" rtl="0" eaLnBrk="0" fontAlgn="base" hangingPunct="0">
        <a:spcBef>
          <a:spcPct val="20000"/>
        </a:spcBef>
        <a:spcAft>
          <a:spcPct val="0"/>
        </a:spcAft>
        <a:buFont typeface="Arial" charset="0"/>
        <a:buChar char="–"/>
        <a:defRPr sz="3400" kern="1200">
          <a:solidFill>
            <a:schemeClr val="tx1"/>
          </a:solidFill>
          <a:latin typeface="+mn-lt"/>
          <a:ea typeface="+mn-ea"/>
          <a:cs typeface="+mn-cs"/>
        </a:defRPr>
      </a:lvl2pPr>
      <a:lvl3pPr marL="1403350" indent="-279400" algn="l" rtl="0" eaLnBrk="0" fontAlgn="base" hangingPunct="0">
        <a:spcBef>
          <a:spcPct val="20000"/>
        </a:spcBef>
        <a:spcAft>
          <a:spcPct val="0"/>
        </a:spcAft>
        <a:buFont typeface="Arial" charset="0"/>
        <a:buChar char="•"/>
        <a:defRPr sz="2900" kern="1200">
          <a:solidFill>
            <a:schemeClr val="tx1"/>
          </a:solidFill>
          <a:latin typeface="+mn-lt"/>
          <a:ea typeface="+mn-ea"/>
          <a:cs typeface="+mn-cs"/>
        </a:defRPr>
      </a:lvl3pPr>
      <a:lvl4pPr marL="1965325"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4pPr>
      <a:lvl5pPr marL="2525713" indent="-279400" algn="l" rtl="0" eaLnBrk="0" fontAlgn="base" hangingPunct="0">
        <a:spcBef>
          <a:spcPct val="20000"/>
        </a:spcBef>
        <a:spcAft>
          <a:spcPct val="0"/>
        </a:spcAft>
        <a:buFont typeface="Arial" charset="0"/>
        <a:buChar char="»"/>
        <a:defRPr sz="2600" kern="1200">
          <a:solidFill>
            <a:schemeClr val="tx1"/>
          </a:solidFill>
          <a:latin typeface="+mn-lt"/>
          <a:ea typeface="+mn-ea"/>
          <a:cs typeface="+mn-cs"/>
        </a:defRPr>
      </a:lvl5pPr>
      <a:lvl6pPr marL="3088813"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6pPr>
      <a:lvl7pPr marL="3650414"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7pPr>
      <a:lvl8pPr marL="4212016"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8pPr>
      <a:lvl9pPr marL="4773618" indent="-280801" algn="l" defTabSz="1123205" rtl="0" eaLnBrk="1" latinLnBrk="0" hangingPunct="1">
        <a:spcBef>
          <a:spcPct val="20000"/>
        </a:spcBef>
        <a:buFont typeface="Arial" pitchFamily="34" charset="0"/>
        <a:buChar char="•"/>
        <a:defRPr sz="2600" kern="1200">
          <a:solidFill>
            <a:schemeClr val="tx1"/>
          </a:solidFill>
          <a:latin typeface="+mn-lt"/>
          <a:ea typeface="+mn-ea"/>
          <a:cs typeface="+mn-cs"/>
        </a:defRPr>
      </a:lvl9pPr>
    </p:bodyStyle>
    <p:otherStyle>
      <a:defPPr>
        <a:defRPr lang="de-DE"/>
      </a:defPPr>
      <a:lvl1pPr marL="0" algn="l" defTabSz="1123205" rtl="0" eaLnBrk="1" latinLnBrk="0" hangingPunct="1">
        <a:defRPr sz="2200" kern="1200">
          <a:solidFill>
            <a:schemeClr val="tx1"/>
          </a:solidFill>
          <a:latin typeface="+mn-lt"/>
          <a:ea typeface="+mn-ea"/>
          <a:cs typeface="+mn-cs"/>
        </a:defRPr>
      </a:lvl1pPr>
      <a:lvl2pPr marL="561602" algn="l" defTabSz="1123205" rtl="0" eaLnBrk="1" latinLnBrk="0" hangingPunct="1">
        <a:defRPr sz="2200" kern="1200">
          <a:solidFill>
            <a:schemeClr val="tx1"/>
          </a:solidFill>
          <a:latin typeface="+mn-lt"/>
          <a:ea typeface="+mn-ea"/>
          <a:cs typeface="+mn-cs"/>
        </a:defRPr>
      </a:lvl2pPr>
      <a:lvl3pPr marL="1123205" algn="l" defTabSz="1123205" rtl="0" eaLnBrk="1" latinLnBrk="0" hangingPunct="1">
        <a:defRPr sz="2200" kern="1200">
          <a:solidFill>
            <a:schemeClr val="tx1"/>
          </a:solidFill>
          <a:latin typeface="+mn-lt"/>
          <a:ea typeface="+mn-ea"/>
          <a:cs typeface="+mn-cs"/>
        </a:defRPr>
      </a:lvl3pPr>
      <a:lvl4pPr marL="1684807" algn="l" defTabSz="1123205" rtl="0" eaLnBrk="1" latinLnBrk="0" hangingPunct="1">
        <a:defRPr sz="2200" kern="1200">
          <a:solidFill>
            <a:schemeClr val="tx1"/>
          </a:solidFill>
          <a:latin typeface="+mn-lt"/>
          <a:ea typeface="+mn-ea"/>
          <a:cs typeface="+mn-cs"/>
        </a:defRPr>
      </a:lvl4pPr>
      <a:lvl5pPr marL="2246408" algn="l" defTabSz="1123205" rtl="0" eaLnBrk="1" latinLnBrk="0" hangingPunct="1">
        <a:defRPr sz="2200" kern="1200">
          <a:solidFill>
            <a:schemeClr val="tx1"/>
          </a:solidFill>
          <a:latin typeface="+mn-lt"/>
          <a:ea typeface="+mn-ea"/>
          <a:cs typeface="+mn-cs"/>
        </a:defRPr>
      </a:lvl5pPr>
      <a:lvl6pPr marL="2808010" algn="l" defTabSz="1123205" rtl="0" eaLnBrk="1" latinLnBrk="0" hangingPunct="1">
        <a:defRPr sz="2200" kern="1200">
          <a:solidFill>
            <a:schemeClr val="tx1"/>
          </a:solidFill>
          <a:latin typeface="+mn-lt"/>
          <a:ea typeface="+mn-ea"/>
          <a:cs typeface="+mn-cs"/>
        </a:defRPr>
      </a:lvl6pPr>
      <a:lvl7pPr marL="3369613" algn="l" defTabSz="1123205" rtl="0" eaLnBrk="1" latinLnBrk="0" hangingPunct="1">
        <a:defRPr sz="2200" kern="1200">
          <a:solidFill>
            <a:schemeClr val="tx1"/>
          </a:solidFill>
          <a:latin typeface="+mn-lt"/>
          <a:ea typeface="+mn-ea"/>
          <a:cs typeface="+mn-cs"/>
        </a:defRPr>
      </a:lvl7pPr>
      <a:lvl8pPr marL="3931215" algn="l" defTabSz="1123205" rtl="0" eaLnBrk="1" latinLnBrk="0" hangingPunct="1">
        <a:defRPr sz="2200" kern="1200">
          <a:solidFill>
            <a:schemeClr val="tx1"/>
          </a:solidFill>
          <a:latin typeface="+mn-lt"/>
          <a:ea typeface="+mn-ea"/>
          <a:cs typeface="+mn-cs"/>
        </a:defRPr>
      </a:lvl8pPr>
      <a:lvl9pPr marL="4492817" algn="l" defTabSz="1123205" rtl="0" eaLnBrk="1" latinLnBrk="0" hangingPunct="1">
        <a:defRPr sz="2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1.xml"/><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8.png"/><Relationship Id="rId7" Type="http://schemas.openxmlformats.org/officeDocument/2006/relationships/image" Target="../media/image51.png"/><Relationship Id="rId2" Type="http://schemas.openxmlformats.org/officeDocument/2006/relationships/notesSlide" Target="../notesSlides/notesSlide10.xml"/><Relationship Id="rId1" Type="http://schemas.openxmlformats.org/officeDocument/2006/relationships/slideLayout" Target="../slideLayouts/slideLayout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1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14.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15.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73.png"/><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36.png"/><Relationship Id="rId11" Type="http://schemas.openxmlformats.org/officeDocument/2006/relationships/image" Target="../media/image79.png"/><Relationship Id="rId5" Type="http://schemas.openxmlformats.org/officeDocument/2006/relationships/image" Target="../media/image74.png"/><Relationship Id="rId10" Type="http://schemas.openxmlformats.org/officeDocument/2006/relationships/image" Target="../media/image78.png"/><Relationship Id="rId4" Type="http://schemas.openxmlformats.org/officeDocument/2006/relationships/image" Target="../media/image58.png"/><Relationship Id="rId9" Type="http://schemas.openxmlformats.org/officeDocument/2006/relationships/image" Target="../media/image77.png"/></Relationships>
</file>

<file path=ppt/slides/_rels/slide1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6.xml"/><Relationship Id="rId1" Type="http://schemas.openxmlformats.org/officeDocument/2006/relationships/slideLayout" Target="../slideLayouts/slideLayout11.xml"/><Relationship Id="rId5" Type="http://schemas.openxmlformats.org/officeDocument/2006/relationships/image" Target="../media/image86.png"/><Relationship Id="rId4" Type="http://schemas.openxmlformats.org/officeDocument/2006/relationships/image" Target="../media/image85.png"/></Relationships>
</file>

<file path=ppt/slides/_rels/slide2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7.xml"/><Relationship Id="rId1" Type="http://schemas.openxmlformats.org/officeDocument/2006/relationships/slideLayout" Target="../slideLayouts/slideLayout11.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2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hyperlink" Target="https://pubs.opengroup.org/architecture/togaf91-doc/arch/chap08.html" TargetMode="External"/><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microsoft.com/office/2007/relationships/hdphoto" Target="../media/hdphoto2.wdp"/><Relationship Id="rId4" Type="http://schemas.openxmlformats.org/officeDocument/2006/relationships/image" Target="../media/image91.png"/></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 Type="http://schemas.openxmlformats.org/officeDocument/2006/relationships/notesSlide" Target="../notesSlides/notesSlide3.xml"/><Relationship Id="rId16" Type="http://schemas.openxmlformats.org/officeDocument/2006/relationships/image" Target="../media/image18.png"/><Relationship Id="rId1" Type="http://schemas.openxmlformats.org/officeDocument/2006/relationships/slideLayout" Target="../slideLayouts/slideLayout1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5.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png"/><Relationship Id="rId7" Type="http://schemas.openxmlformats.org/officeDocument/2006/relationships/image" Target="../media/image28.jpeg"/><Relationship Id="rId2" Type="http://schemas.openxmlformats.org/officeDocument/2006/relationships/notesSlide" Target="../notesSlides/notesSlide5.xml"/><Relationship Id="rId1" Type="http://schemas.openxmlformats.org/officeDocument/2006/relationships/slideLayout" Target="../slideLayouts/slideLayout11.xml"/><Relationship Id="rId6" Type="http://schemas.openxmlformats.org/officeDocument/2006/relationships/image" Target="../media/image27.jpeg"/><Relationship Id="rId5" Type="http://schemas.openxmlformats.org/officeDocument/2006/relationships/image" Target="../media/image26.jpeg"/><Relationship Id="rId10" Type="http://schemas.openxmlformats.org/officeDocument/2006/relationships/image" Target="../media/image31.png"/><Relationship Id="rId4" Type="http://schemas.openxmlformats.org/officeDocument/2006/relationships/image" Target="../media/image25.jpeg"/><Relationship Id="rId9" Type="http://schemas.openxmlformats.org/officeDocument/2006/relationships/image" Target="../media/image30.jpeg"/></Relationships>
</file>

<file path=ppt/slides/_rels/slide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47.png"/><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Grafik 11">
            <a:extLst>
              <a:ext uri="{FF2B5EF4-FFF2-40B4-BE49-F238E27FC236}">
                <a16:creationId xmlns:a16="http://schemas.microsoft.com/office/drawing/2014/main" id="{D37F08DC-C06B-414B-8AEA-F17E3338B60B}"/>
              </a:ext>
            </a:extLst>
          </p:cNvPr>
          <p:cNvPicPr>
            <a:picLocks noChangeAspect="1"/>
          </p:cNvPicPr>
          <p:nvPr/>
        </p:nvPicPr>
        <p:blipFill rotWithShape="1">
          <a:blip r:embed="rId3">
            <a:extLst>
              <a:ext uri="{28A0092B-C50C-407E-A947-70E740481C1C}">
                <a14:useLocalDpi xmlns:a14="http://schemas.microsoft.com/office/drawing/2010/main" val="0"/>
              </a:ext>
            </a:extLst>
          </a:blip>
          <a:srcRect t="29032" b="4961"/>
          <a:stretch/>
        </p:blipFill>
        <p:spPr>
          <a:xfrm>
            <a:off x="0" y="1186366"/>
            <a:ext cx="10693400" cy="5893926"/>
          </a:xfrm>
          <a:prstGeom prst="rect">
            <a:avLst/>
          </a:prstGeom>
        </p:spPr>
      </p:pic>
      <p:pic>
        <p:nvPicPr>
          <p:cNvPr id="18" name="Picture 6">
            <a:extLst>
              <a:ext uri="{FF2B5EF4-FFF2-40B4-BE49-F238E27FC236}">
                <a16:creationId xmlns:a16="http://schemas.microsoft.com/office/drawing/2014/main" id="{AD9B97A6-4D6C-44C0-A031-CA616EFEC146}"/>
              </a:ext>
            </a:extLst>
          </p:cNvPr>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contrast="-20000"/>
                    </a14:imgEffect>
                  </a14:imgLayer>
                </a14:imgProps>
              </a:ext>
            </a:extLst>
          </a:blip>
          <a:srcRect l="-648" t="77499" r="-367"/>
          <a:stretch/>
        </p:blipFill>
        <p:spPr>
          <a:xfrm>
            <a:off x="1477036" y="1934358"/>
            <a:ext cx="7398902" cy="2088290"/>
          </a:xfrm>
          <a:prstGeom prst="rect">
            <a:avLst/>
          </a:prstGeom>
        </p:spPr>
      </p:pic>
      <p:sp>
        <p:nvSpPr>
          <p:cNvPr id="2" name="Title 1">
            <a:extLst>
              <a:ext uri="{FF2B5EF4-FFF2-40B4-BE49-F238E27FC236}">
                <a16:creationId xmlns:a16="http://schemas.microsoft.com/office/drawing/2014/main" id="{5D9D8BF4-763C-4EAA-B758-C217B627A9C6}"/>
              </a:ext>
            </a:extLst>
          </p:cNvPr>
          <p:cNvSpPr>
            <a:spLocks noGrp="1"/>
          </p:cNvSpPr>
          <p:nvPr>
            <p:ph type="ctrTitle"/>
          </p:nvPr>
        </p:nvSpPr>
        <p:spPr/>
        <p:txBody>
          <a:bodyPr/>
          <a:lstStyle/>
          <a:p>
            <a:r>
              <a:rPr lang="de-AT" dirty="0"/>
              <a:t>Agenda</a:t>
            </a:r>
          </a:p>
        </p:txBody>
      </p:sp>
      <p:sp>
        <p:nvSpPr>
          <p:cNvPr id="13" name="Textfeld 12">
            <a:extLst>
              <a:ext uri="{FF2B5EF4-FFF2-40B4-BE49-F238E27FC236}">
                <a16:creationId xmlns:a16="http://schemas.microsoft.com/office/drawing/2014/main" id="{5B6B44A3-A9DF-4547-B32A-9A94D181EA74}"/>
              </a:ext>
            </a:extLst>
          </p:cNvPr>
          <p:cNvSpPr txBox="1"/>
          <p:nvPr/>
        </p:nvSpPr>
        <p:spPr bwMode="auto">
          <a:xfrm>
            <a:off x="1314140" y="1257657"/>
            <a:ext cx="7163745" cy="2523768"/>
          </a:xfrm>
          <a:prstGeom prst="rect">
            <a:avLst/>
          </a:prstGeom>
          <a:noFill/>
          <a:ln w="9525">
            <a:noFill/>
            <a:miter lim="800000"/>
            <a:headEnd/>
            <a:tailEnd/>
          </a:ln>
        </p:spPr>
        <p:txBody>
          <a:bodyPr wrap="square" rtlCol="0">
            <a:spAutoFit/>
          </a:bodyPr>
          <a:lstStyle/>
          <a:p>
            <a:pPr algn="ctr"/>
            <a:endParaRPr lang="de-AT" sz="7200" b="1" dirty="0">
              <a:solidFill>
                <a:schemeClr val="bg1"/>
              </a:solidFill>
              <a:latin typeface="Bradley Hand ITC" panose="03070402050302030203" pitchFamily="66" charset="0"/>
            </a:endParaRPr>
          </a:p>
          <a:p>
            <a:pPr algn="ctr"/>
            <a:r>
              <a:rPr lang="de-AT" sz="7200" b="1" dirty="0" err="1">
                <a:solidFill>
                  <a:schemeClr val="bg1"/>
                </a:solidFill>
                <a:latin typeface="Bradley Hand ITC" panose="03070402050302030203" pitchFamily="66" charset="0"/>
              </a:rPr>
              <a:t>Relationships</a:t>
            </a:r>
            <a:endParaRPr lang="de-AT" sz="7200" b="1" dirty="0">
              <a:solidFill>
                <a:schemeClr val="bg1"/>
              </a:solidFill>
              <a:latin typeface="Bradley Hand ITC" panose="03070402050302030203" pitchFamily="66" charset="0"/>
            </a:endParaRPr>
          </a:p>
          <a:p>
            <a:pPr algn="ctr"/>
            <a:endParaRPr lang="de-AT" sz="1400" b="1" dirty="0">
              <a:solidFill>
                <a:schemeClr val="bg1"/>
              </a:solidFill>
              <a:latin typeface="Bradley Hand ITC" panose="03070402050302030203" pitchFamily="66" charset="0"/>
            </a:endParaRPr>
          </a:p>
        </p:txBody>
      </p:sp>
    </p:spTree>
    <p:extLst>
      <p:ext uri="{BB962C8B-B14F-4D97-AF65-F5344CB8AC3E}">
        <p14:creationId xmlns:p14="http://schemas.microsoft.com/office/powerpoint/2010/main" val="3583890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Abhängigkeitsbeziehungen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Einfluss</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Einfluss-Beziehung modelliert, dass ein Element </a:t>
                      </a:r>
                      <a:r>
                        <a:rPr lang="de-AT" sz="1600" b="1" dirty="0">
                          <a:solidFill>
                            <a:schemeClr val="tx1">
                              <a:lumMod val="85000"/>
                              <a:lumOff val="15000"/>
                            </a:schemeClr>
                          </a:solidFill>
                          <a:latin typeface="+mn-lt"/>
                        </a:rPr>
                        <a:t>die Implementierung oder das Erreichen eines Motivationselements beeinflusst</a:t>
                      </a:r>
                      <a:r>
                        <a:rPr lang="de-AT"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Attribute </a:t>
                      </a:r>
                      <a:r>
                        <a:rPr lang="en-US" sz="1600" dirty="0" err="1">
                          <a:solidFill>
                            <a:schemeClr val="tx1">
                              <a:lumMod val="85000"/>
                              <a:lumOff val="15000"/>
                            </a:schemeClr>
                          </a:solidFill>
                          <a:latin typeface="+mn-lt"/>
                        </a:rPr>
                        <a:t>können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verwendet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werden</a:t>
                      </a:r>
                      <a:r>
                        <a:rPr lang="en-US" sz="1600" dirty="0">
                          <a:solidFill>
                            <a:schemeClr val="tx1">
                              <a:lumMod val="85000"/>
                              <a:lumOff val="15000"/>
                            </a:schemeClr>
                          </a:solidFill>
                          <a:latin typeface="+mn-lt"/>
                        </a:rPr>
                        <a:t>, um die </a:t>
                      </a:r>
                      <a:r>
                        <a:rPr lang="en-US" sz="1600" dirty="0" err="1">
                          <a:solidFill>
                            <a:schemeClr val="tx1">
                              <a:lumMod val="85000"/>
                              <a:lumOff val="15000"/>
                            </a:schemeClr>
                          </a:solidFill>
                          <a:latin typeface="+mn-lt"/>
                        </a:rPr>
                        <a:t>Stärke</a:t>
                      </a:r>
                      <a:r>
                        <a:rPr lang="en-US" sz="1600" dirty="0">
                          <a:solidFill>
                            <a:schemeClr val="tx1">
                              <a:lumMod val="85000"/>
                              <a:lumOff val="15000"/>
                            </a:schemeClr>
                          </a:solidFill>
                          <a:latin typeface="+mn-lt"/>
                        </a:rPr>
                        <a:t> des </a:t>
                      </a:r>
                      <a:r>
                        <a:rPr lang="en-US" sz="1600" dirty="0" err="1">
                          <a:solidFill>
                            <a:schemeClr val="tx1">
                              <a:lumMod val="85000"/>
                              <a:lumOff val="15000"/>
                            </a:schemeClr>
                          </a:solidFill>
                          <a:latin typeface="+mn-lt"/>
                        </a:rPr>
                        <a:t>Einflusses</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zu</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verdeutlichen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z.B</a:t>
                      </a:r>
                      <a:r>
                        <a:rPr lang="en-US" sz="1600" dirty="0">
                          <a:solidFill>
                            <a:schemeClr val="tx1">
                              <a:lumMod val="85000"/>
                              <a:lumOff val="15000"/>
                            </a:schemeClr>
                          </a:solidFill>
                          <a:latin typeface="+mn-lt"/>
                        </a:rPr>
                        <a:t>. {++, +, 0, -, --} . </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err="1">
                          <a:ln>
                            <a:noFill/>
                          </a:ln>
                          <a:solidFill>
                            <a:schemeClr val="bg1">
                              <a:lumMod val="75000"/>
                            </a:schemeClr>
                          </a:solidFill>
                          <a:effectLst/>
                          <a:uLnTx/>
                          <a:uFillTx/>
                          <a:latin typeface="Arial Narrow" pitchFamily="34" charset="0"/>
                          <a:ea typeface="+mn-ea"/>
                          <a:cs typeface="+mn-cs"/>
                        </a:rPr>
                        <a:t>ArchiMate</a:t>
                      </a:r>
                      <a:r>
                        <a:rPr kumimoji="0" lang="de-AT" sz="1400" b="0" i="0" u="none" strike="noStrike" kern="1200" cap="none" spc="0" normalizeH="0" baseline="0" noProof="0" dirty="0">
                          <a:ln>
                            <a:noFill/>
                          </a:ln>
                          <a:solidFill>
                            <a:schemeClr val="bg1">
                              <a:lumMod val="75000"/>
                            </a:schemeClr>
                          </a:solidFill>
                          <a:effectLst/>
                          <a:uLnTx/>
                          <a:uFillTx/>
                          <a:latin typeface="Arial Narrow" pitchFamily="34" charset="0"/>
                          <a:ea typeface="+mn-ea"/>
                          <a:cs typeface="+mn-cs"/>
                        </a:rPr>
                        <a:t> 3.0 §5.2.3</a:t>
                      </a:r>
                      <a:endParaRPr kumimoji="0" lang="en-US" sz="1400" b="0" i="0" u="none" strike="noStrike" kern="1200" cap="none" spc="0" normalizeH="0" baseline="0" noProof="0" dirty="0">
                        <a:ln>
                          <a:noFill/>
                        </a:ln>
                        <a:solidFill>
                          <a:schemeClr val="bg1">
                            <a:lumMod val="75000"/>
                          </a:schemeClr>
                        </a:solidFill>
                        <a:effectLst/>
                        <a:uLnTx/>
                        <a:uFillTx/>
                        <a:latin typeface="+mn-lt"/>
                        <a:ea typeface="+mn-ea"/>
                        <a:cs typeface="+mn-cs"/>
                      </a:endParaRP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5">
            <a:extLst>
              <a:ext uri="{FF2B5EF4-FFF2-40B4-BE49-F238E27FC236}">
                <a16:creationId xmlns:a16="http://schemas.microsoft.com/office/drawing/2014/main" id="{DEB3B4A2-1EAA-4E17-8E92-92C9887EC4E8}"/>
              </a:ext>
            </a:extLst>
          </p:cNvPr>
          <p:cNvPicPr>
            <a:picLocks noChangeAspect="1"/>
          </p:cNvPicPr>
          <p:nvPr/>
        </p:nvPicPr>
        <p:blipFill>
          <a:blip r:embed="rId3"/>
          <a:stretch>
            <a:fillRect/>
          </a:stretch>
        </p:blipFill>
        <p:spPr>
          <a:xfrm>
            <a:off x="1403281" y="2353980"/>
            <a:ext cx="1135029" cy="443403"/>
          </a:xfrm>
          <a:prstGeom prst="rect">
            <a:avLst/>
          </a:prstGeom>
        </p:spPr>
      </p:pic>
      <p:sp>
        <p:nvSpPr>
          <p:cNvPr id="21" name="TextBox 20">
            <a:extLst>
              <a:ext uri="{FF2B5EF4-FFF2-40B4-BE49-F238E27FC236}">
                <a16:creationId xmlns:a16="http://schemas.microsoft.com/office/drawing/2014/main" id="{E8385BEE-D855-43BC-A8B0-A8FF2BC2ED40}"/>
              </a:ext>
            </a:extLst>
          </p:cNvPr>
          <p:cNvSpPr txBox="1"/>
          <p:nvPr/>
        </p:nvSpPr>
        <p:spPr bwMode="auto">
          <a:xfrm>
            <a:off x="3690470" y="3637294"/>
            <a:ext cx="5885950" cy="523220"/>
          </a:xfrm>
          <a:prstGeom prst="rect">
            <a:avLst/>
          </a:prstGeom>
          <a:noFill/>
          <a:ln w="9525">
            <a:noFill/>
            <a:miter lim="800000"/>
            <a:headEnd/>
            <a:tailEnd/>
          </a:ln>
        </p:spPr>
        <p:txBody>
          <a:bodyPr wrap="square" rtlCol="0">
            <a:spAutoFit/>
          </a:bodyPr>
          <a:lstStyle/>
          <a:p>
            <a:pPr algn="ctr"/>
            <a:r>
              <a:rPr lang="de-AT" sz="1400" dirty="0">
                <a:solidFill>
                  <a:schemeClr val="tx1">
                    <a:lumMod val="75000"/>
                    <a:lumOff val="25000"/>
                  </a:schemeClr>
                </a:solidFill>
                <a:latin typeface="+mn-lt"/>
              </a:rPr>
              <a:t>Sonniges Wetter hat einen negativen Einfluss auf die Motivation ins Kino zu gehen und einen positiven Einfluss auf einen Strandbesuch.</a:t>
            </a:r>
          </a:p>
        </p:txBody>
      </p:sp>
      <p:sp>
        <p:nvSpPr>
          <p:cNvPr id="18" name="Textfeld 3">
            <a:extLst>
              <a:ext uri="{FF2B5EF4-FFF2-40B4-BE49-F238E27FC236}">
                <a16:creationId xmlns:a16="http://schemas.microsoft.com/office/drawing/2014/main" id="{4B2B177C-5B11-4006-AEC7-5A63B6D8A8B3}"/>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AA1B388B-C91B-4EC5-B50A-06957A9333D8}"/>
              </a:ext>
            </a:extLst>
          </p:cNvPr>
          <p:cNvGrpSpPr/>
          <p:nvPr/>
        </p:nvGrpSpPr>
        <p:grpSpPr>
          <a:xfrm>
            <a:off x="4191093" y="2481485"/>
            <a:ext cx="4884704" cy="776787"/>
            <a:chOff x="4059857" y="2481485"/>
            <a:chExt cx="4884704" cy="776787"/>
          </a:xfrm>
        </p:grpSpPr>
        <p:pic>
          <p:nvPicPr>
            <p:cNvPr id="14" name="Picture 13">
              <a:extLst>
                <a:ext uri="{FF2B5EF4-FFF2-40B4-BE49-F238E27FC236}">
                  <a16:creationId xmlns:a16="http://schemas.microsoft.com/office/drawing/2014/main" id="{5F73B8AF-3245-423C-90EB-1D2207A38E0F}"/>
                </a:ext>
              </a:extLst>
            </p:cNvPr>
            <p:cNvPicPr>
              <a:picLocks noChangeAspect="1"/>
            </p:cNvPicPr>
            <p:nvPr/>
          </p:nvPicPr>
          <p:blipFill>
            <a:blip r:embed="rId4"/>
            <a:stretch>
              <a:fillRect/>
            </a:stretch>
          </p:blipFill>
          <p:spPr>
            <a:xfrm rot="10800000">
              <a:off x="5057555" y="2805770"/>
              <a:ext cx="981350" cy="128216"/>
            </a:xfrm>
            <a:prstGeom prst="rect">
              <a:avLst/>
            </a:prstGeom>
          </p:spPr>
        </p:pic>
        <p:sp>
          <p:nvSpPr>
            <p:cNvPr id="16" name="TextBox 15">
              <a:extLst>
                <a:ext uri="{FF2B5EF4-FFF2-40B4-BE49-F238E27FC236}">
                  <a16:creationId xmlns:a16="http://schemas.microsoft.com/office/drawing/2014/main" id="{F3ED99C3-6109-4E43-BFBF-94E373481F62}"/>
                </a:ext>
              </a:extLst>
            </p:cNvPr>
            <p:cNvSpPr txBox="1"/>
            <p:nvPr/>
          </p:nvSpPr>
          <p:spPr bwMode="auto">
            <a:xfrm>
              <a:off x="5426092" y="2484451"/>
              <a:ext cx="255198" cy="400110"/>
            </a:xfrm>
            <a:prstGeom prst="rect">
              <a:avLst/>
            </a:prstGeom>
            <a:noFill/>
            <a:ln w="9525">
              <a:noFill/>
              <a:miter lim="800000"/>
              <a:headEnd/>
              <a:tailEnd/>
            </a:ln>
          </p:spPr>
          <p:txBody>
            <a:bodyPr wrap="none" rtlCol="0">
              <a:spAutoFit/>
            </a:bodyPr>
            <a:lstStyle/>
            <a:p>
              <a:r>
                <a:rPr lang="de-AT" sz="2000" dirty="0">
                  <a:solidFill>
                    <a:schemeClr val="tx1">
                      <a:lumMod val="75000"/>
                      <a:lumOff val="25000"/>
                    </a:schemeClr>
                  </a:solidFill>
                  <a:latin typeface="Arial Narrow" pitchFamily="34" charset="0"/>
                </a:rPr>
                <a:t>-</a:t>
              </a:r>
            </a:p>
          </p:txBody>
        </p:sp>
        <p:pic>
          <p:nvPicPr>
            <p:cNvPr id="17" name="Picture 16">
              <a:extLst>
                <a:ext uri="{FF2B5EF4-FFF2-40B4-BE49-F238E27FC236}">
                  <a16:creationId xmlns:a16="http://schemas.microsoft.com/office/drawing/2014/main" id="{1F22B293-D050-4E41-8313-7F055EA90CB9}"/>
                </a:ext>
              </a:extLst>
            </p:cNvPr>
            <p:cNvPicPr>
              <a:picLocks noChangeAspect="1"/>
            </p:cNvPicPr>
            <p:nvPr/>
          </p:nvPicPr>
          <p:blipFill>
            <a:blip r:embed="rId4"/>
            <a:stretch>
              <a:fillRect/>
            </a:stretch>
          </p:blipFill>
          <p:spPr>
            <a:xfrm>
              <a:off x="7057616" y="2805770"/>
              <a:ext cx="981350" cy="128216"/>
            </a:xfrm>
            <a:prstGeom prst="rect">
              <a:avLst/>
            </a:prstGeom>
          </p:spPr>
        </p:pic>
        <p:sp>
          <p:nvSpPr>
            <p:cNvPr id="20" name="TextBox 19">
              <a:extLst>
                <a:ext uri="{FF2B5EF4-FFF2-40B4-BE49-F238E27FC236}">
                  <a16:creationId xmlns:a16="http://schemas.microsoft.com/office/drawing/2014/main" id="{5037E591-71C9-4505-BA8F-71811F2CCF65}"/>
                </a:ext>
              </a:extLst>
            </p:cNvPr>
            <p:cNvSpPr txBox="1"/>
            <p:nvPr/>
          </p:nvSpPr>
          <p:spPr bwMode="auto">
            <a:xfrm>
              <a:off x="7441851" y="2484451"/>
              <a:ext cx="308098" cy="400110"/>
            </a:xfrm>
            <a:prstGeom prst="rect">
              <a:avLst/>
            </a:prstGeom>
            <a:noFill/>
            <a:ln w="9525">
              <a:noFill/>
              <a:miter lim="800000"/>
              <a:headEnd/>
              <a:tailEnd/>
            </a:ln>
          </p:spPr>
          <p:txBody>
            <a:bodyPr wrap="none" rtlCol="0">
              <a:spAutoFit/>
            </a:bodyPr>
            <a:lstStyle/>
            <a:p>
              <a:r>
                <a:rPr lang="de-AT" sz="2000" dirty="0">
                  <a:solidFill>
                    <a:schemeClr val="tx1">
                      <a:lumMod val="75000"/>
                      <a:lumOff val="25000"/>
                    </a:schemeClr>
                  </a:solidFill>
                  <a:latin typeface="Arial Narrow" pitchFamily="34" charset="0"/>
                </a:rPr>
                <a:t>+</a:t>
              </a:r>
            </a:p>
          </p:txBody>
        </p:sp>
        <p:pic>
          <p:nvPicPr>
            <p:cNvPr id="5" name="Picture 4">
              <a:extLst>
                <a:ext uri="{FF2B5EF4-FFF2-40B4-BE49-F238E27FC236}">
                  <a16:creationId xmlns:a16="http://schemas.microsoft.com/office/drawing/2014/main" id="{F5EE8D14-582F-4075-B537-6C49B4E888D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93583" y="2514939"/>
              <a:ext cx="750978" cy="709878"/>
            </a:xfrm>
            <a:prstGeom prst="rect">
              <a:avLst/>
            </a:prstGeom>
          </p:spPr>
        </p:pic>
        <p:pic>
          <p:nvPicPr>
            <p:cNvPr id="11" name="Picture 10">
              <a:extLst>
                <a:ext uri="{FF2B5EF4-FFF2-40B4-BE49-F238E27FC236}">
                  <a16:creationId xmlns:a16="http://schemas.microsoft.com/office/drawing/2014/main" id="{7B672FAB-4FEA-487A-86B4-508C8E693E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059857" y="2481485"/>
              <a:ext cx="843080" cy="776787"/>
            </a:xfrm>
            <a:prstGeom prst="rect">
              <a:avLst/>
            </a:prstGeom>
          </p:spPr>
        </p:pic>
        <p:pic>
          <p:nvPicPr>
            <p:cNvPr id="22" name="Picture 21">
              <a:extLst>
                <a:ext uri="{FF2B5EF4-FFF2-40B4-BE49-F238E27FC236}">
                  <a16:creationId xmlns:a16="http://schemas.microsoft.com/office/drawing/2014/main" id="{2B8D5DAB-CF10-4706-889D-CA377DC437A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193523" y="2514940"/>
              <a:ext cx="709476" cy="709877"/>
            </a:xfrm>
            <a:prstGeom prst="rect">
              <a:avLst/>
            </a:prstGeom>
          </p:spPr>
        </p:pic>
      </p:grpSp>
      <p:pic>
        <p:nvPicPr>
          <p:cNvPr id="29" name="Picture 28">
            <a:extLst>
              <a:ext uri="{FF2B5EF4-FFF2-40B4-BE49-F238E27FC236}">
                <a16:creationId xmlns:a16="http://schemas.microsoft.com/office/drawing/2014/main" id="{1BEA5863-D1FA-4CD3-9AE5-28CEEC8241B2}"/>
              </a:ext>
            </a:extLst>
          </p:cNvPr>
          <p:cNvPicPr>
            <a:picLocks noChangeAspect="1"/>
          </p:cNvPicPr>
          <p:nvPr/>
        </p:nvPicPr>
        <p:blipFill rotWithShape="1">
          <a:blip r:embed="rId8">
            <a:extLst>
              <a:ext uri="{28A0092B-C50C-407E-A947-70E740481C1C}">
                <a14:useLocalDpi xmlns:a14="http://schemas.microsoft.com/office/drawing/2010/main" val="0"/>
              </a:ext>
            </a:extLst>
          </a:blip>
          <a:srcRect l="12388" t="30453" r="30868" b="13870"/>
          <a:stretch/>
        </p:blipFill>
        <p:spPr>
          <a:xfrm>
            <a:off x="4921866" y="4830874"/>
            <a:ext cx="3423159" cy="2062121"/>
          </a:xfrm>
          <a:prstGeom prst="rect">
            <a:avLst/>
          </a:prstGeom>
        </p:spPr>
      </p:pic>
    </p:spTree>
    <p:extLst>
      <p:ext uri="{BB962C8B-B14F-4D97-AF65-F5344CB8AC3E}">
        <p14:creationId xmlns:p14="http://schemas.microsoft.com/office/powerpoint/2010/main" val="4227904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Dynamische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Auslöser</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Auslöser-Beziehung beschreibt eine </a:t>
                      </a:r>
                      <a:r>
                        <a:rPr lang="de-AT" sz="1600" b="1" dirty="0">
                          <a:solidFill>
                            <a:schemeClr val="tx1">
                              <a:lumMod val="85000"/>
                              <a:lumOff val="15000"/>
                            </a:schemeClr>
                          </a:solidFill>
                          <a:latin typeface="+mn-lt"/>
                        </a:rPr>
                        <a:t>zeitliche oder kausale Beziehung </a:t>
                      </a:r>
                      <a:r>
                        <a:rPr lang="de-AT" sz="1600" dirty="0">
                          <a:solidFill>
                            <a:schemeClr val="tx1">
                              <a:lumMod val="85000"/>
                              <a:lumOff val="15000"/>
                            </a:schemeClr>
                          </a:solidFill>
                          <a:latin typeface="+mn-lt"/>
                        </a:rPr>
                        <a:t>zwischen Elementen.</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Eine </a:t>
                      </a:r>
                      <a:r>
                        <a:rPr lang="en-US" sz="1600" dirty="0" err="1">
                          <a:solidFill>
                            <a:schemeClr val="tx1">
                              <a:lumMod val="85000"/>
                              <a:lumOff val="15000"/>
                            </a:schemeClr>
                          </a:solidFill>
                          <a:latin typeface="+mn-lt"/>
                        </a:rPr>
                        <a:t>gängige</a:t>
                      </a:r>
                      <a:r>
                        <a:rPr lang="en-US" sz="1600" dirty="0">
                          <a:solidFill>
                            <a:schemeClr val="tx1">
                              <a:lumMod val="85000"/>
                              <a:lumOff val="15000"/>
                            </a:schemeClr>
                          </a:solidFill>
                          <a:latin typeface="+mn-lt"/>
                        </a:rPr>
                        <a:t> Interpretation der </a:t>
                      </a:r>
                      <a:r>
                        <a:rPr lang="en-US" sz="1600" dirty="0" err="1">
                          <a:solidFill>
                            <a:schemeClr val="tx1">
                              <a:lumMod val="85000"/>
                              <a:lumOff val="15000"/>
                            </a:schemeClr>
                          </a:solidFill>
                          <a:latin typeface="+mn-lt"/>
                        </a:rPr>
                        <a:t>Auslöser-Beziehung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ist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dass</a:t>
                      </a:r>
                      <a:r>
                        <a:rPr lang="en-US" sz="1600" dirty="0">
                          <a:solidFill>
                            <a:schemeClr val="tx1">
                              <a:lumMod val="85000"/>
                              <a:lumOff val="15000"/>
                            </a:schemeClr>
                          </a:solidFill>
                          <a:latin typeface="+mn-lt"/>
                        </a:rPr>
                        <a:t> das </a:t>
                      </a:r>
                      <a:r>
                        <a:rPr lang="en-US" sz="1600" dirty="0" err="1">
                          <a:solidFill>
                            <a:schemeClr val="tx1">
                              <a:lumMod val="85000"/>
                              <a:lumOff val="15000"/>
                            </a:schemeClr>
                          </a:solidFill>
                          <a:latin typeface="+mn-lt"/>
                        </a:rPr>
                        <a:t>Quellelement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abgeschlossen</a:t>
                      </a:r>
                      <a:r>
                        <a:rPr lang="en-US" sz="1600" dirty="0">
                          <a:solidFill>
                            <a:schemeClr val="tx1">
                              <a:lumMod val="85000"/>
                              <a:lumOff val="15000"/>
                            </a:schemeClr>
                          </a:solidFill>
                          <a:latin typeface="+mn-lt"/>
                        </a:rPr>
                        <a:t> sein </a:t>
                      </a:r>
                      <a:r>
                        <a:rPr lang="en-US" sz="1600" dirty="0" err="1">
                          <a:solidFill>
                            <a:schemeClr val="tx1">
                              <a:lumMod val="85000"/>
                              <a:lumOff val="15000"/>
                            </a:schemeClr>
                          </a:solidFill>
                          <a:latin typeface="+mn-lt"/>
                        </a:rPr>
                        <a:t>sollte</a:t>
                      </a:r>
                      <a:r>
                        <a:rPr lang="en-US" sz="1600" dirty="0">
                          <a:solidFill>
                            <a:schemeClr val="tx1">
                              <a:lumMod val="85000"/>
                              <a:lumOff val="15000"/>
                            </a:schemeClr>
                          </a:solidFill>
                          <a:latin typeface="+mn-lt"/>
                        </a:rPr>
                        <a:t> bevor </a:t>
                      </a:r>
                      <a:r>
                        <a:rPr lang="en-US" sz="1600" dirty="0" err="1">
                          <a:solidFill>
                            <a:schemeClr val="tx1">
                              <a:lumMod val="85000"/>
                              <a:lumOff val="15000"/>
                            </a:schemeClr>
                          </a:solidFill>
                          <a:latin typeface="+mn-lt"/>
                        </a:rPr>
                        <a:t>mit</a:t>
                      </a:r>
                      <a:r>
                        <a:rPr lang="en-US" sz="1600" dirty="0">
                          <a:solidFill>
                            <a:schemeClr val="tx1">
                              <a:lumMod val="85000"/>
                              <a:lumOff val="15000"/>
                            </a:schemeClr>
                          </a:solidFill>
                          <a:latin typeface="+mn-lt"/>
                        </a:rPr>
                        <a:t> dem </a:t>
                      </a:r>
                      <a:r>
                        <a:rPr lang="en-US" sz="1600" dirty="0" err="1">
                          <a:solidFill>
                            <a:schemeClr val="tx1">
                              <a:lumMod val="85000"/>
                              <a:lumOff val="15000"/>
                            </a:schemeClr>
                          </a:solidFill>
                          <a:latin typeface="+mn-lt"/>
                        </a:rPr>
                        <a:t>Zielelement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gestartet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werden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kann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aber</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auch</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lockerere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Interpretationen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sind</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zulässig</a:t>
                      </a:r>
                      <a:r>
                        <a:rPr lang="en-US"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§5.3.1</a:t>
                      </a:r>
                      <a:endParaRPr lang="en-US" sz="1400" dirty="0">
                        <a:solidFill>
                          <a:schemeClr val="bg1">
                            <a:lumMod val="75000"/>
                          </a:schemeClr>
                        </a:solidFill>
                        <a:latin typeface="+mn-lt"/>
                      </a:endParaRP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6">
            <a:extLst>
              <a:ext uri="{FF2B5EF4-FFF2-40B4-BE49-F238E27FC236}">
                <a16:creationId xmlns:a16="http://schemas.microsoft.com/office/drawing/2014/main" id="{611DD680-8E86-4427-9121-BA74A5520C3F}"/>
              </a:ext>
            </a:extLst>
          </p:cNvPr>
          <p:cNvPicPr>
            <a:picLocks noChangeAspect="1"/>
          </p:cNvPicPr>
          <p:nvPr/>
        </p:nvPicPr>
        <p:blipFill>
          <a:blip r:embed="rId3"/>
          <a:stretch>
            <a:fillRect/>
          </a:stretch>
        </p:blipFill>
        <p:spPr>
          <a:xfrm>
            <a:off x="1423317" y="2581353"/>
            <a:ext cx="1114993" cy="216030"/>
          </a:xfrm>
          <a:prstGeom prst="rect">
            <a:avLst/>
          </a:prstGeom>
        </p:spPr>
      </p:pic>
      <p:sp>
        <p:nvSpPr>
          <p:cNvPr id="18" name="TextBox 17">
            <a:extLst>
              <a:ext uri="{FF2B5EF4-FFF2-40B4-BE49-F238E27FC236}">
                <a16:creationId xmlns:a16="http://schemas.microsoft.com/office/drawing/2014/main" id="{1A974891-0958-4697-A75C-962D7D635321}"/>
              </a:ext>
            </a:extLst>
          </p:cNvPr>
          <p:cNvSpPr txBox="1"/>
          <p:nvPr/>
        </p:nvSpPr>
        <p:spPr bwMode="auto">
          <a:xfrm>
            <a:off x="3896900" y="3517290"/>
            <a:ext cx="5492786" cy="307777"/>
          </a:xfrm>
          <a:prstGeom prst="rect">
            <a:avLst/>
          </a:prstGeom>
          <a:noFill/>
          <a:ln w="9525">
            <a:noFill/>
            <a:miter lim="800000"/>
            <a:headEnd/>
            <a:tailEnd/>
          </a:ln>
        </p:spPr>
        <p:txBody>
          <a:bodyPr wrap="none" rtlCol="0">
            <a:spAutoFit/>
          </a:bodyPr>
          <a:lstStyle/>
          <a:p>
            <a:r>
              <a:rPr lang="de-AT" sz="1400" dirty="0">
                <a:latin typeface="+mn-lt"/>
              </a:rPr>
              <a:t>Wenn ein Haus brennt, wird Alarm geschlagen und dann rückt die Feuerwehr aus.</a:t>
            </a:r>
          </a:p>
        </p:txBody>
      </p:sp>
      <p:sp>
        <p:nvSpPr>
          <p:cNvPr id="19" name="Textfeld 3">
            <a:extLst>
              <a:ext uri="{FF2B5EF4-FFF2-40B4-BE49-F238E27FC236}">
                <a16:creationId xmlns:a16="http://schemas.microsoft.com/office/drawing/2014/main" id="{9DABC814-34E3-4B68-A6C0-DD8CEB1909E5}"/>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E9A0CBFC-E8FB-409A-A018-B6B62C7BD982}"/>
              </a:ext>
            </a:extLst>
          </p:cNvPr>
          <p:cNvGrpSpPr/>
          <p:nvPr/>
        </p:nvGrpSpPr>
        <p:grpSpPr>
          <a:xfrm>
            <a:off x="3997038" y="2410023"/>
            <a:ext cx="5292510" cy="782569"/>
            <a:chOff x="3980615" y="2410023"/>
            <a:chExt cx="5292510" cy="782569"/>
          </a:xfrm>
        </p:grpSpPr>
        <p:pic>
          <p:nvPicPr>
            <p:cNvPr id="14" name="Grafik 6">
              <a:extLst>
                <a:ext uri="{FF2B5EF4-FFF2-40B4-BE49-F238E27FC236}">
                  <a16:creationId xmlns:a16="http://schemas.microsoft.com/office/drawing/2014/main" id="{9C507449-15AD-477B-8318-7943485A7871}"/>
                </a:ext>
              </a:extLst>
            </p:cNvPr>
            <p:cNvPicPr>
              <a:picLocks noChangeAspect="1"/>
            </p:cNvPicPr>
            <p:nvPr/>
          </p:nvPicPr>
          <p:blipFill>
            <a:blip r:embed="rId3"/>
            <a:stretch>
              <a:fillRect/>
            </a:stretch>
          </p:blipFill>
          <p:spPr>
            <a:xfrm>
              <a:off x="4884181" y="2693292"/>
              <a:ext cx="1114993" cy="216030"/>
            </a:xfrm>
            <a:prstGeom prst="rect">
              <a:avLst/>
            </a:prstGeom>
          </p:spPr>
        </p:pic>
        <p:pic>
          <p:nvPicPr>
            <p:cNvPr id="16" name="Grafik 6">
              <a:extLst>
                <a:ext uri="{FF2B5EF4-FFF2-40B4-BE49-F238E27FC236}">
                  <a16:creationId xmlns:a16="http://schemas.microsoft.com/office/drawing/2014/main" id="{D2199A7D-F509-4AB1-BD62-6535141FF640}"/>
                </a:ext>
              </a:extLst>
            </p:cNvPr>
            <p:cNvPicPr>
              <a:picLocks noChangeAspect="1"/>
            </p:cNvPicPr>
            <p:nvPr/>
          </p:nvPicPr>
          <p:blipFill>
            <a:blip r:embed="rId3"/>
            <a:stretch>
              <a:fillRect/>
            </a:stretch>
          </p:blipFill>
          <p:spPr>
            <a:xfrm>
              <a:off x="6899567" y="2693292"/>
              <a:ext cx="1114993" cy="216030"/>
            </a:xfrm>
            <a:prstGeom prst="rect">
              <a:avLst/>
            </a:prstGeom>
          </p:spPr>
        </p:pic>
        <p:pic>
          <p:nvPicPr>
            <p:cNvPr id="5" name="Picture 4">
              <a:extLst>
                <a:ext uri="{FF2B5EF4-FFF2-40B4-BE49-F238E27FC236}">
                  <a16:creationId xmlns:a16="http://schemas.microsoft.com/office/drawing/2014/main" id="{2CCF7C30-471B-4223-83F3-A7FA2FDC735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58133" y="2410023"/>
              <a:ext cx="1114992" cy="782569"/>
            </a:xfrm>
            <a:prstGeom prst="rect">
              <a:avLst/>
            </a:prstGeom>
          </p:spPr>
        </p:pic>
        <p:pic>
          <p:nvPicPr>
            <p:cNvPr id="9" name="Picture 8">
              <a:extLst>
                <a:ext uri="{FF2B5EF4-FFF2-40B4-BE49-F238E27FC236}">
                  <a16:creationId xmlns:a16="http://schemas.microsoft.com/office/drawing/2014/main" id="{8D253DBA-74B3-4FDD-A0E6-13AE27E0C2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0615" y="2438961"/>
              <a:ext cx="759993" cy="724693"/>
            </a:xfrm>
            <a:prstGeom prst="rect">
              <a:avLst/>
            </a:prstGeom>
          </p:spPr>
        </p:pic>
        <p:pic>
          <p:nvPicPr>
            <p:cNvPr id="21" name="Picture 20">
              <a:extLst>
                <a:ext uri="{FF2B5EF4-FFF2-40B4-BE49-F238E27FC236}">
                  <a16:creationId xmlns:a16="http://schemas.microsoft.com/office/drawing/2014/main" id="{4DE4519E-628B-4122-82C8-33BF0AA0605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42747" y="2429918"/>
              <a:ext cx="613247" cy="742779"/>
            </a:xfrm>
            <a:prstGeom prst="rect">
              <a:avLst/>
            </a:prstGeom>
          </p:spPr>
        </p:pic>
      </p:grpSp>
      <p:pic>
        <p:nvPicPr>
          <p:cNvPr id="23" name="Picture 22">
            <a:extLst>
              <a:ext uri="{FF2B5EF4-FFF2-40B4-BE49-F238E27FC236}">
                <a16:creationId xmlns:a16="http://schemas.microsoft.com/office/drawing/2014/main" id="{8A47C954-7103-4869-BF4C-734BEDC5D95D}"/>
              </a:ext>
            </a:extLst>
          </p:cNvPr>
          <p:cNvPicPr>
            <a:picLocks noChangeAspect="1"/>
          </p:cNvPicPr>
          <p:nvPr/>
        </p:nvPicPr>
        <p:blipFill rotWithShape="1">
          <a:blip r:embed="rId7">
            <a:extLst>
              <a:ext uri="{28A0092B-C50C-407E-A947-70E740481C1C}">
                <a14:useLocalDpi xmlns:a14="http://schemas.microsoft.com/office/drawing/2010/main" val="0"/>
              </a:ext>
            </a:extLst>
          </a:blip>
          <a:srcRect l="3955" t="42884" r="3955" b="19329"/>
          <a:stretch/>
        </p:blipFill>
        <p:spPr>
          <a:xfrm>
            <a:off x="3619286" y="5421398"/>
            <a:ext cx="6048014" cy="873189"/>
          </a:xfrm>
          <a:prstGeom prst="rect">
            <a:avLst/>
          </a:prstGeom>
        </p:spPr>
      </p:pic>
    </p:spTree>
    <p:extLst>
      <p:ext uri="{BB962C8B-B14F-4D97-AF65-F5344CB8AC3E}">
        <p14:creationId xmlns:p14="http://schemas.microsoft.com/office/powerpoint/2010/main" val="20390783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Dynamische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Fluss</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Fluss-Beziehung repräsentiert die Übertragung von einem Element zu einem anderen.</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Die </a:t>
                      </a:r>
                      <a:r>
                        <a:rPr lang="en-US" sz="1600" dirty="0" err="1">
                          <a:solidFill>
                            <a:schemeClr val="tx1">
                              <a:lumMod val="85000"/>
                              <a:lumOff val="15000"/>
                            </a:schemeClr>
                          </a:solidFill>
                          <a:latin typeface="+mn-lt"/>
                        </a:rPr>
                        <a:t>Fluss-Beziehung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wird</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verwendet</a:t>
                      </a:r>
                      <a:r>
                        <a:rPr lang="en-US" sz="1600" dirty="0">
                          <a:solidFill>
                            <a:schemeClr val="tx1">
                              <a:lumMod val="85000"/>
                              <a:lumOff val="15000"/>
                            </a:schemeClr>
                          </a:solidFill>
                          <a:latin typeface="+mn-lt"/>
                        </a:rPr>
                        <a:t>, um den </a:t>
                      </a:r>
                      <a:r>
                        <a:rPr lang="en-US" sz="1600" dirty="0" err="1">
                          <a:solidFill>
                            <a:schemeClr val="tx1">
                              <a:lumMod val="85000"/>
                              <a:lumOff val="15000"/>
                            </a:schemeClr>
                          </a:solidFill>
                          <a:latin typeface="+mn-lt"/>
                        </a:rPr>
                        <a:t>Fluss</a:t>
                      </a:r>
                      <a:r>
                        <a:rPr lang="en-US" sz="1600" dirty="0">
                          <a:solidFill>
                            <a:schemeClr val="tx1">
                              <a:lumMod val="85000"/>
                              <a:lumOff val="15000"/>
                            </a:schemeClr>
                          </a:solidFill>
                          <a:latin typeface="+mn-lt"/>
                        </a:rPr>
                        <a:t> von </a:t>
                      </a:r>
                      <a:r>
                        <a:rPr lang="en-US" sz="1600" dirty="0" err="1">
                          <a:solidFill>
                            <a:schemeClr val="tx1">
                              <a:lumMod val="85000"/>
                              <a:lumOff val="15000"/>
                            </a:schemeClr>
                          </a:solidFill>
                          <a:latin typeface="+mn-lt"/>
                        </a:rPr>
                        <a:t>z.B</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Informationen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Gütern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oder</a:t>
                      </a:r>
                      <a:r>
                        <a:rPr lang="en-US" sz="1600" dirty="0">
                          <a:solidFill>
                            <a:schemeClr val="tx1">
                              <a:lumMod val="85000"/>
                              <a:lumOff val="15000"/>
                            </a:schemeClr>
                          </a:solidFill>
                          <a:latin typeface="+mn-lt"/>
                        </a:rPr>
                        <a:t> Geld </a:t>
                      </a:r>
                      <a:r>
                        <a:rPr lang="en-US" sz="1600" dirty="0" err="1">
                          <a:solidFill>
                            <a:schemeClr val="tx1">
                              <a:lumMod val="85000"/>
                              <a:lumOff val="15000"/>
                            </a:schemeClr>
                          </a:solidFill>
                          <a:latin typeface="+mn-lt"/>
                        </a:rPr>
                        <a:t>zwischen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Verhaltenselementen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zu</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modellieren</a:t>
                      </a:r>
                      <a:r>
                        <a:rPr lang="en-US"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br>
                        <a:rPr lang="en-US" sz="1600" dirty="0">
                          <a:solidFill>
                            <a:schemeClr val="tx1">
                              <a:lumMod val="85000"/>
                              <a:lumOff val="15000"/>
                            </a:schemeClr>
                          </a:solidFill>
                          <a:latin typeface="+mn-lt"/>
                        </a:rPr>
                      </a:br>
                      <a:r>
                        <a:rPr lang="en-US" sz="1600" dirty="0">
                          <a:solidFill>
                            <a:schemeClr val="tx1">
                              <a:lumMod val="85000"/>
                              <a:lumOff val="15000"/>
                            </a:schemeClr>
                          </a:solidFill>
                          <a:latin typeface="+mn-lt"/>
                        </a:rPr>
                        <a:t>Eine </a:t>
                      </a:r>
                      <a:r>
                        <a:rPr lang="en-US" sz="1600" dirty="0" err="1">
                          <a:solidFill>
                            <a:schemeClr val="tx1">
                              <a:lumMod val="85000"/>
                              <a:lumOff val="15000"/>
                            </a:schemeClr>
                          </a:solidFill>
                          <a:latin typeface="+mn-lt"/>
                        </a:rPr>
                        <a:t>Fluss-Beziehung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impliziert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dabei</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keine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kausale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Abhängigkeit</a:t>
                      </a:r>
                      <a:r>
                        <a:rPr lang="en-US" sz="1600" dirty="0">
                          <a:solidFill>
                            <a:schemeClr val="tx1">
                              <a:lumMod val="85000"/>
                              <a:lumOff val="15000"/>
                            </a:schemeClr>
                          </a:solidFill>
                          <a:latin typeface="+mn-lt"/>
                        </a:rPr>
                        <a:t>. </a:t>
                      </a: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§5.3.2</a:t>
                      </a:r>
                      <a:endParaRPr lang="en-US" sz="1400" dirty="0">
                        <a:solidFill>
                          <a:schemeClr val="bg1">
                            <a:lumMod val="75000"/>
                          </a:schemeClr>
                        </a:solidFill>
                        <a:latin typeface="+mn-lt"/>
                      </a:endParaRP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5">
            <a:extLst>
              <a:ext uri="{FF2B5EF4-FFF2-40B4-BE49-F238E27FC236}">
                <a16:creationId xmlns:a16="http://schemas.microsoft.com/office/drawing/2014/main" id="{1C8AED81-FA45-474F-9B2E-843B8036AD5A}"/>
              </a:ext>
            </a:extLst>
          </p:cNvPr>
          <p:cNvPicPr>
            <a:picLocks noChangeAspect="1"/>
          </p:cNvPicPr>
          <p:nvPr/>
        </p:nvPicPr>
        <p:blipFill>
          <a:blip r:embed="rId3"/>
          <a:stretch>
            <a:fillRect/>
          </a:stretch>
        </p:blipFill>
        <p:spPr>
          <a:xfrm>
            <a:off x="1423317" y="2621032"/>
            <a:ext cx="1114993" cy="176351"/>
          </a:xfrm>
          <a:prstGeom prst="rect">
            <a:avLst/>
          </a:prstGeom>
        </p:spPr>
      </p:pic>
      <p:sp>
        <p:nvSpPr>
          <p:cNvPr id="15" name="TextBox 14">
            <a:extLst>
              <a:ext uri="{FF2B5EF4-FFF2-40B4-BE49-F238E27FC236}">
                <a16:creationId xmlns:a16="http://schemas.microsoft.com/office/drawing/2014/main" id="{FC1D062B-AA90-472A-9D03-67919BA680B5}"/>
              </a:ext>
            </a:extLst>
          </p:cNvPr>
          <p:cNvSpPr txBox="1"/>
          <p:nvPr/>
        </p:nvSpPr>
        <p:spPr bwMode="auto">
          <a:xfrm>
            <a:off x="5315539" y="3591777"/>
            <a:ext cx="2528193"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Das Eis fließt vom Eiswagen zu mir.</a:t>
            </a:r>
          </a:p>
        </p:txBody>
      </p:sp>
      <p:sp>
        <p:nvSpPr>
          <p:cNvPr id="16" name="Textfeld 3">
            <a:extLst>
              <a:ext uri="{FF2B5EF4-FFF2-40B4-BE49-F238E27FC236}">
                <a16:creationId xmlns:a16="http://schemas.microsoft.com/office/drawing/2014/main" id="{BD184373-1776-4C54-BE89-C0E1D2AE0C56}"/>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6" name="Group 5">
            <a:extLst>
              <a:ext uri="{FF2B5EF4-FFF2-40B4-BE49-F238E27FC236}">
                <a16:creationId xmlns:a16="http://schemas.microsoft.com/office/drawing/2014/main" id="{14BFC7B7-AAE4-454A-8A1A-9D674F4282CF}"/>
              </a:ext>
            </a:extLst>
          </p:cNvPr>
          <p:cNvGrpSpPr/>
          <p:nvPr/>
        </p:nvGrpSpPr>
        <p:grpSpPr>
          <a:xfrm>
            <a:off x="4929490" y="2271562"/>
            <a:ext cx="3300291" cy="1087550"/>
            <a:chOff x="4592770" y="2271562"/>
            <a:chExt cx="3300291" cy="1087550"/>
          </a:xfrm>
        </p:grpSpPr>
        <p:pic>
          <p:nvPicPr>
            <p:cNvPr id="13" name="Grafik 5">
              <a:extLst>
                <a:ext uri="{FF2B5EF4-FFF2-40B4-BE49-F238E27FC236}">
                  <a16:creationId xmlns:a16="http://schemas.microsoft.com/office/drawing/2014/main" id="{DC4C098F-284E-414E-9CB2-D6989F7D7703}"/>
                </a:ext>
              </a:extLst>
            </p:cNvPr>
            <p:cNvPicPr>
              <a:picLocks noChangeAspect="1"/>
            </p:cNvPicPr>
            <p:nvPr/>
          </p:nvPicPr>
          <p:blipFill>
            <a:blip r:embed="rId3"/>
            <a:stretch>
              <a:fillRect/>
            </a:stretch>
          </p:blipFill>
          <p:spPr>
            <a:xfrm>
              <a:off x="6131270" y="2976487"/>
              <a:ext cx="1114993" cy="176351"/>
            </a:xfrm>
            <a:prstGeom prst="rect">
              <a:avLst/>
            </a:prstGeom>
          </p:spPr>
        </p:pic>
        <p:pic>
          <p:nvPicPr>
            <p:cNvPr id="17" name="Picture 16">
              <a:extLst>
                <a:ext uri="{FF2B5EF4-FFF2-40B4-BE49-F238E27FC236}">
                  <a16:creationId xmlns:a16="http://schemas.microsoft.com/office/drawing/2014/main" id="{C621D4CD-1485-4B90-867E-B5C3D3C41A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51206" y="2502759"/>
              <a:ext cx="341855" cy="805866"/>
            </a:xfrm>
            <a:prstGeom prst="rect">
              <a:avLst/>
            </a:prstGeom>
          </p:spPr>
        </p:pic>
        <p:pic>
          <p:nvPicPr>
            <p:cNvPr id="19" name="Picture 18">
              <a:extLst>
                <a:ext uri="{FF2B5EF4-FFF2-40B4-BE49-F238E27FC236}">
                  <a16:creationId xmlns:a16="http://schemas.microsoft.com/office/drawing/2014/main" id="{7794CDDA-10F8-4D09-83AB-B7BFD1DCE31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32888" y="2499330"/>
              <a:ext cx="250804" cy="451261"/>
            </a:xfrm>
            <a:prstGeom prst="rect">
              <a:avLst/>
            </a:prstGeom>
          </p:spPr>
        </p:pic>
        <p:pic>
          <p:nvPicPr>
            <p:cNvPr id="21" name="Picture 20">
              <a:extLst>
                <a:ext uri="{FF2B5EF4-FFF2-40B4-BE49-F238E27FC236}">
                  <a16:creationId xmlns:a16="http://schemas.microsoft.com/office/drawing/2014/main" id="{C1C8A173-3CED-410B-968E-7BAC7DA0800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592770" y="2271562"/>
              <a:ext cx="1233556" cy="1087550"/>
            </a:xfrm>
            <a:prstGeom prst="rect">
              <a:avLst/>
            </a:prstGeom>
          </p:spPr>
        </p:pic>
      </p:grpSp>
      <p:grpSp>
        <p:nvGrpSpPr>
          <p:cNvPr id="9" name="Group 8">
            <a:extLst>
              <a:ext uri="{FF2B5EF4-FFF2-40B4-BE49-F238E27FC236}">
                <a16:creationId xmlns:a16="http://schemas.microsoft.com/office/drawing/2014/main" id="{2A74F88C-83A4-4F41-AF60-D0995C85F696}"/>
              </a:ext>
            </a:extLst>
          </p:cNvPr>
          <p:cNvGrpSpPr/>
          <p:nvPr/>
        </p:nvGrpSpPr>
        <p:grpSpPr>
          <a:xfrm>
            <a:off x="4671371" y="4861184"/>
            <a:ext cx="3816529" cy="2050672"/>
            <a:chOff x="4671371" y="4861184"/>
            <a:chExt cx="3816529" cy="2050672"/>
          </a:xfrm>
        </p:grpSpPr>
        <p:pic>
          <p:nvPicPr>
            <p:cNvPr id="10" name="Picture 9">
              <a:extLst>
                <a:ext uri="{FF2B5EF4-FFF2-40B4-BE49-F238E27FC236}">
                  <a16:creationId xmlns:a16="http://schemas.microsoft.com/office/drawing/2014/main" id="{07776AA9-83AC-419E-85A7-A59F20B9AA67}"/>
                </a:ext>
              </a:extLst>
            </p:cNvPr>
            <p:cNvPicPr>
              <a:picLocks noChangeAspect="1"/>
            </p:cNvPicPr>
            <p:nvPr/>
          </p:nvPicPr>
          <p:blipFill rotWithShape="1">
            <a:blip r:embed="rId7">
              <a:extLst>
                <a:ext uri="{28A0092B-C50C-407E-A947-70E740481C1C}">
                  <a14:useLocalDpi xmlns:a14="http://schemas.microsoft.com/office/drawing/2010/main" val="0"/>
                </a:ext>
              </a:extLst>
            </a:blip>
            <a:srcRect l="9223" t="25128" r="27241" b="15179"/>
            <a:stretch/>
          </p:blipFill>
          <p:spPr>
            <a:xfrm>
              <a:off x="4671371" y="4861184"/>
              <a:ext cx="3816529" cy="2050672"/>
            </a:xfrm>
            <a:prstGeom prst="rect">
              <a:avLst/>
            </a:prstGeom>
          </p:spPr>
        </p:pic>
        <p:sp>
          <p:nvSpPr>
            <p:cNvPr id="5" name="TextBox 4">
              <a:extLst>
                <a:ext uri="{FF2B5EF4-FFF2-40B4-BE49-F238E27FC236}">
                  <a16:creationId xmlns:a16="http://schemas.microsoft.com/office/drawing/2014/main" id="{06CC2869-46BE-40A8-9ED1-E0BD29BF24A4}"/>
                </a:ext>
              </a:extLst>
            </p:cNvPr>
            <p:cNvSpPr txBox="1"/>
            <p:nvPr/>
          </p:nvSpPr>
          <p:spPr bwMode="auto">
            <a:xfrm>
              <a:off x="5490720" y="5757459"/>
              <a:ext cx="794122" cy="253916"/>
            </a:xfrm>
            <a:prstGeom prst="rect">
              <a:avLst/>
            </a:prstGeom>
            <a:solidFill>
              <a:schemeClr val="bg1"/>
            </a:solidFill>
            <a:ln w="9525">
              <a:noFill/>
              <a:miter lim="800000"/>
              <a:headEnd/>
              <a:tailEnd/>
            </a:ln>
          </p:spPr>
          <p:txBody>
            <a:bodyPr wrap="square" rtlCol="0">
              <a:spAutoFit/>
            </a:bodyPr>
            <a:lstStyle/>
            <a:p>
              <a:r>
                <a:rPr lang="de-AT" sz="1000" dirty="0">
                  <a:latin typeface="Arial Narrow" pitchFamily="34" charset="0"/>
                </a:rPr>
                <a:t>Plandetails</a:t>
              </a:r>
            </a:p>
          </p:txBody>
        </p:sp>
        <p:sp>
          <p:nvSpPr>
            <p:cNvPr id="18" name="TextBox 17">
              <a:extLst>
                <a:ext uri="{FF2B5EF4-FFF2-40B4-BE49-F238E27FC236}">
                  <a16:creationId xmlns:a16="http://schemas.microsoft.com/office/drawing/2014/main" id="{E33FF85F-ABEE-4B88-98BC-9DFF05D3961B}"/>
                </a:ext>
              </a:extLst>
            </p:cNvPr>
            <p:cNvSpPr txBox="1"/>
            <p:nvPr/>
          </p:nvSpPr>
          <p:spPr bwMode="auto">
            <a:xfrm>
              <a:off x="6138810" y="6538544"/>
              <a:ext cx="720100" cy="246221"/>
            </a:xfrm>
            <a:prstGeom prst="rect">
              <a:avLst/>
            </a:prstGeom>
            <a:solidFill>
              <a:schemeClr val="bg1"/>
            </a:solidFill>
            <a:ln w="9525">
              <a:noFill/>
              <a:miter lim="800000"/>
              <a:headEnd/>
              <a:tailEnd/>
            </a:ln>
          </p:spPr>
          <p:txBody>
            <a:bodyPr wrap="square" lIns="0" rIns="0" rtlCol="0">
              <a:spAutoFit/>
            </a:bodyPr>
            <a:lstStyle/>
            <a:p>
              <a:pPr algn="ctr"/>
              <a:r>
                <a:rPr lang="de-AT" sz="1000" dirty="0">
                  <a:latin typeface="Arial Narrow" pitchFamily="34" charset="0"/>
                </a:rPr>
                <a:t>Entscheidung</a:t>
              </a:r>
            </a:p>
          </p:txBody>
        </p:sp>
      </p:grpSp>
    </p:spTree>
    <p:extLst>
      <p:ext uri="{BB962C8B-B14F-4D97-AF65-F5344CB8AC3E}">
        <p14:creationId xmlns:p14="http://schemas.microsoft.com/office/powerpoint/2010/main" val="20764118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Sonstige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Assoziation</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Assoziation modelliert eine nicht spezifizierte Beziehung oder eine Beziehung, die nicht durch eine andere </a:t>
                      </a:r>
                      <a:r>
                        <a:rPr lang="de-AT" sz="1600" dirty="0" err="1">
                          <a:solidFill>
                            <a:schemeClr val="tx1">
                              <a:lumMod val="85000"/>
                              <a:lumOff val="15000"/>
                            </a:schemeClr>
                          </a:solidFill>
                          <a:latin typeface="+mn-lt"/>
                        </a:rPr>
                        <a:t>ArchiMate</a:t>
                      </a:r>
                      <a:r>
                        <a:rPr lang="de-AT" sz="1600" dirty="0">
                          <a:solidFill>
                            <a:schemeClr val="tx1">
                              <a:lumMod val="85000"/>
                              <a:lumOff val="15000"/>
                            </a:schemeClr>
                          </a:solidFill>
                          <a:latin typeface="+mn-lt"/>
                        </a:rPr>
                        <a:t>-Beziehung repräsentiert wird.</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Die </a:t>
                      </a:r>
                      <a:r>
                        <a:rPr lang="en-US" sz="1600" dirty="0" err="1">
                          <a:solidFill>
                            <a:schemeClr val="tx1">
                              <a:lumMod val="85000"/>
                              <a:lumOff val="15000"/>
                            </a:schemeClr>
                          </a:solidFill>
                          <a:latin typeface="+mn-lt"/>
                        </a:rPr>
                        <a:t>Assoziationsbeziehung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kann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bei</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Modellen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anfangs</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verwendet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werden</a:t>
                      </a:r>
                      <a:r>
                        <a:rPr lang="en-US" sz="1600" dirty="0">
                          <a:solidFill>
                            <a:schemeClr val="tx1">
                              <a:lumMod val="85000"/>
                              <a:lumOff val="15000"/>
                            </a:schemeClr>
                          </a:solidFill>
                          <a:latin typeface="+mn-lt"/>
                        </a:rPr>
                        <a:t>, um </a:t>
                      </a:r>
                      <a:r>
                        <a:rPr lang="en-US" sz="1600" dirty="0" err="1">
                          <a:solidFill>
                            <a:schemeClr val="tx1">
                              <a:lumMod val="85000"/>
                              <a:lumOff val="15000"/>
                            </a:schemeClr>
                          </a:solidFill>
                          <a:latin typeface="+mn-lt"/>
                        </a:rPr>
                        <a:t>Beziehungen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erstmal</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generisch</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anzugeben</a:t>
                      </a:r>
                      <a:r>
                        <a:rPr lang="en-US" sz="1600" dirty="0">
                          <a:solidFill>
                            <a:schemeClr val="tx1">
                              <a:lumMod val="85000"/>
                              <a:lumOff val="15000"/>
                            </a:schemeClr>
                          </a:solidFill>
                          <a:latin typeface="+mn-lt"/>
                        </a:rPr>
                        <a:t> und </a:t>
                      </a:r>
                      <a:r>
                        <a:rPr lang="en-US" sz="1600" dirty="0" err="1">
                          <a:solidFill>
                            <a:schemeClr val="tx1">
                              <a:lumMod val="85000"/>
                              <a:lumOff val="15000"/>
                            </a:schemeClr>
                          </a:solidFill>
                          <a:latin typeface="+mn-lt"/>
                        </a:rPr>
                        <a:t>diese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später</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durch</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spezifischere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Beziehungen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auszutauschen</a:t>
                      </a:r>
                      <a:r>
                        <a:rPr lang="en-US"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§5.4.2</a:t>
                      </a:r>
                      <a:r>
                        <a:rPr lang="en-US" sz="1400" dirty="0">
                          <a:solidFill>
                            <a:schemeClr val="bg1">
                              <a:lumMod val="75000"/>
                            </a:schemeClr>
                          </a:solidFill>
                          <a:latin typeface="+mn-lt"/>
                        </a:rPr>
                        <a:t> </a:t>
                      </a: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5">
            <a:extLst>
              <a:ext uri="{FF2B5EF4-FFF2-40B4-BE49-F238E27FC236}">
                <a16:creationId xmlns:a16="http://schemas.microsoft.com/office/drawing/2014/main" id="{A43255FA-1B75-4CAB-906F-D08A1FE2D21C}"/>
              </a:ext>
            </a:extLst>
          </p:cNvPr>
          <p:cNvPicPr>
            <a:picLocks noChangeAspect="1"/>
          </p:cNvPicPr>
          <p:nvPr/>
        </p:nvPicPr>
        <p:blipFill>
          <a:blip r:embed="rId3"/>
          <a:stretch>
            <a:fillRect/>
          </a:stretch>
        </p:blipFill>
        <p:spPr>
          <a:xfrm>
            <a:off x="1392052" y="2530357"/>
            <a:ext cx="1146258" cy="267026"/>
          </a:xfrm>
          <a:prstGeom prst="rect">
            <a:avLst/>
          </a:prstGeom>
        </p:spPr>
      </p:pic>
      <p:sp>
        <p:nvSpPr>
          <p:cNvPr id="19" name="TextBox 18">
            <a:extLst>
              <a:ext uri="{FF2B5EF4-FFF2-40B4-BE49-F238E27FC236}">
                <a16:creationId xmlns:a16="http://schemas.microsoft.com/office/drawing/2014/main" id="{9A03755F-AF89-4542-90D5-DEDEFD15714A}"/>
              </a:ext>
            </a:extLst>
          </p:cNvPr>
          <p:cNvSpPr txBox="1"/>
          <p:nvPr/>
        </p:nvSpPr>
        <p:spPr bwMode="auto">
          <a:xfrm>
            <a:off x="5041572" y="3530214"/>
            <a:ext cx="3389005" cy="523220"/>
          </a:xfrm>
          <a:prstGeom prst="rect">
            <a:avLst/>
          </a:prstGeom>
          <a:noFill/>
          <a:ln w="9525">
            <a:noFill/>
            <a:miter lim="800000"/>
            <a:headEnd/>
            <a:tailEnd/>
          </a:ln>
        </p:spPr>
        <p:txBody>
          <a:bodyPr wrap="none" rtlCol="0">
            <a:spAutoFit/>
          </a:bodyPr>
          <a:lstStyle/>
          <a:p>
            <a:pPr algn="ctr"/>
            <a:r>
              <a:rPr lang="de-AT" sz="1400" dirty="0">
                <a:solidFill>
                  <a:schemeClr val="tx1">
                    <a:lumMod val="75000"/>
                    <a:lumOff val="25000"/>
                  </a:schemeClr>
                </a:solidFill>
                <a:latin typeface="+mn-lt"/>
              </a:rPr>
              <a:t>Ein Auto kann mit einem Haus assoziiert werden.</a:t>
            </a:r>
          </a:p>
          <a:p>
            <a:pPr algn="ctr"/>
            <a:r>
              <a:rPr lang="de-AT" sz="1400" dirty="0">
                <a:solidFill>
                  <a:schemeClr val="tx1">
                    <a:lumMod val="75000"/>
                    <a:lumOff val="25000"/>
                  </a:schemeClr>
                </a:solidFill>
                <a:latin typeface="+mn-lt"/>
              </a:rPr>
              <a:t>Mein Auto, mein Haus, mein …</a:t>
            </a:r>
          </a:p>
        </p:txBody>
      </p:sp>
      <p:sp>
        <p:nvSpPr>
          <p:cNvPr id="18" name="Textfeld 3">
            <a:extLst>
              <a:ext uri="{FF2B5EF4-FFF2-40B4-BE49-F238E27FC236}">
                <a16:creationId xmlns:a16="http://schemas.microsoft.com/office/drawing/2014/main" id="{52366228-8102-4E38-84F0-BFA777F79E1A}"/>
              </a:ext>
            </a:extLst>
          </p:cNvPr>
          <p:cNvSpPr txBox="1">
            <a:spLocks noChangeArrowheads="1"/>
          </p:cNvSpPr>
          <p:nvPr/>
        </p:nvSpPr>
        <p:spPr bwMode="auto">
          <a:xfrm>
            <a:off x="882080" y="7144521"/>
            <a:ext cx="9189496"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a:t>
            </a:r>
            <a:r>
              <a:rPr lang="en-US" altLang="de-DE" sz="1200" dirty="0">
                <a:latin typeface="+mn-lt"/>
              </a:rPr>
              <a:t>WIERDA, </a:t>
            </a:r>
            <a:r>
              <a:rPr lang="en-US" altLang="de-DE" sz="1200" dirty="0" err="1">
                <a:latin typeface="+mn-lt"/>
              </a:rPr>
              <a:t>Gerben</a:t>
            </a:r>
            <a:r>
              <a:rPr lang="en-US" altLang="de-DE" sz="1200" dirty="0">
                <a:latin typeface="+mn-lt"/>
              </a:rPr>
              <a:t>. Mastering ArchiMate Edition III: A serious introduction to the ArchiMate enterprise architecture modeling language. R&amp;A, 2017, p. 45.</a:t>
            </a:r>
            <a:endParaRPr lang="de-AT" altLang="de-DE" sz="1200" dirty="0">
              <a:latin typeface="+mn-lt"/>
            </a:endParaRPr>
          </a:p>
        </p:txBody>
      </p:sp>
      <p:grpSp>
        <p:nvGrpSpPr>
          <p:cNvPr id="4" name="Group 3">
            <a:extLst>
              <a:ext uri="{FF2B5EF4-FFF2-40B4-BE49-F238E27FC236}">
                <a16:creationId xmlns:a16="http://schemas.microsoft.com/office/drawing/2014/main" id="{C34CFC93-CC04-4A30-897B-4233A3CB23C5}"/>
              </a:ext>
            </a:extLst>
          </p:cNvPr>
          <p:cNvGrpSpPr/>
          <p:nvPr/>
        </p:nvGrpSpPr>
        <p:grpSpPr>
          <a:xfrm>
            <a:off x="4310901" y="2334418"/>
            <a:ext cx="4850346" cy="939666"/>
            <a:chOff x="4310901" y="2334418"/>
            <a:chExt cx="4850346" cy="939666"/>
          </a:xfrm>
        </p:grpSpPr>
        <p:pic>
          <p:nvPicPr>
            <p:cNvPr id="13" name="Grafik 5">
              <a:extLst>
                <a:ext uri="{FF2B5EF4-FFF2-40B4-BE49-F238E27FC236}">
                  <a16:creationId xmlns:a16="http://schemas.microsoft.com/office/drawing/2014/main" id="{F7467325-2F80-49DF-9DF2-B6CCE5895940}"/>
                </a:ext>
              </a:extLst>
            </p:cNvPr>
            <p:cNvPicPr>
              <a:picLocks noChangeAspect="1"/>
            </p:cNvPicPr>
            <p:nvPr/>
          </p:nvPicPr>
          <p:blipFill>
            <a:blip r:embed="rId3"/>
            <a:stretch>
              <a:fillRect/>
            </a:stretch>
          </p:blipFill>
          <p:spPr>
            <a:xfrm>
              <a:off x="5836840" y="2939283"/>
              <a:ext cx="1146258" cy="267026"/>
            </a:xfrm>
            <a:prstGeom prst="rect">
              <a:avLst/>
            </a:prstGeom>
          </p:spPr>
        </p:pic>
        <p:pic>
          <p:nvPicPr>
            <p:cNvPr id="9" name="Picture 8">
              <a:extLst>
                <a:ext uri="{FF2B5EF4-FFF2-40B4-BE49-F238E27FC236}">
                  <a16:creationId xmlns:a16="http://schemas.microsoft.com/office/drawing/2014/main" id="{C02ABBD4-D0E2-4E86-B035-51E3A4AF5BF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10901" y="2811567"/>
              <a:ext cx="1269849" cy="462517"/>
            </a:xfrm>
            <a:prstGeom prst="rect">
              <a:avLst/>
            </a:prstGeom>
          </p:spPr>
        </p:pic>
        <p:pic>
          <p:nvPicPr>
            <p:cNvPr id="14" name="Picture 13">
              <a:extLst>
                <a:ext uri="{FF2B5EF4-FFF2-40B4-BE49-F238E27FC236}">
                  <a16:creationId xmlns:a16="http://schemas.microsoft.com/office/drawing/2014/main" id="{66A94B91-0CF8-4BB9-A552-1CA42DC5EE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82886" y="2334418"/>
              <a:ext cx="1978361" cy="939666"/>
            </a:xfrm>
            <a:prstGeom prst="rect">
              <a:avLst/>
            </a:prstGeom>
          </p:spPr>
        </p:pic>
      </p:grpSp>
      <p:pic>
        <p:nvPicPr>
          <p:cNvPr id="21" name="Picture 20">
            <a:extLst>
              <a:ext uri="{FF2B5EF4-FFF2-40B4-BE49-F238E27FC236}">
                <a16:creationId xmlns:a16="http://schemas.microsoft.com/office/drawing/2014/main" id="{1E4952DC-7EBA-44D4-8982-6A14E8F3EA4D}"/>
              </a:ext>
            </a:extLst>
          </p:cNvPr>
          <p:cNvPicPr>
            <a:picLocks noChangeAspect="1"/>
          </p:cNvPicPr>
          <p:nvPr/>
        </p:nvPicPr>
        <p:blipFill rotWithShape="1">
          <a:blip r:embed="rId6">
            <a:extLst>
              <a:ext uri="{28A0092B-C50C-407E-A947-70E740481C1C}">
                <a14:useLocalDpi xmlns:a14="http://schemas.microsoft.com/office/drawing/2010/main" val="0"/>
              </a:ext>
            </a:extLst>
          </a:blip>
          <a:srcRect l="10172" t="32564" r="17758" b="9707"/>
          <a:stretch/>
        </p:blipFill>
        <p:spPr>
          <a:xfrm>
            <a:off x="4718789" y="4737889"/>
            <a:ext cx="4034571" cy="2053584"/>
          </a:xfrm>
          <a:prstGeom prst="rect">
            <a:avLst/>
          </a:prstGeom>
        </p:spPr>
      </p:pic>
    </p:spTree>
    <p:extLst>
      <p:ext uri="{BB962C8B-B14F-4D97-AF65-F5344CB8AC3E}">
        <p14:creationId xmlns:p14="http://schemas.microsoft.com/office/powerpoint/2010/main" val="26195606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Sonstige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Spezialisiert</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Spezialisierung zeigt an, dass ein Element </a:t>
                      </a:r>
                      <a:r>
                        <a:rPr lang="de-AT" sz="1600" b="1" dirty="0">
                          <a:solidFill>
                            <a:schemeClr val="tx1">
                              <a:lumMod val="85000"/>
                              <a:lumOff val="15000"/>
                            </a:schemeClr>
                          </a:solidFill>
                          <a:latin typeface="+mn-lt"/>
                        </a:rPr>
                        <a:t>eine bestimmte Art eines anderen Elements ist.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Die </a:t>
                      </a:r>
                      <a:r>
                        <a:rPr lang="en-US" sz="1600" dirty="0" err="1">
                          <a:solidFill>
                            <a:schemeClr val="tx1">
                              <a:lumMod val="85000"/>
                              <a:lumOff val="15000"/>
                            </a:schemeClr>
                          </a:solidFill>
                          <a:latin typeface="+mn-lt"/>
                        </a:rPr>
                        <a:t>Spezialisierungsbeziehung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kann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jede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Instanz</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mit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einer</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anderen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Instanz</a:t>
                      </a:r>
                      <a:r>
                        <a:rPr lang="en-US" sz="1600" dirty="0">
                          <a:solidFill>
                            <a:schemeClr val="tx1">
                              <a:lumMod val="85000"/>
                              <a:lumOff val="15000"/>
                            </a:schemeClr>
                          </a:solidFill>
                          <a:latin typeface="+mn-lt"/>
                        </a:rPr>
                        <a:t> des </a:t>
                      </a:r>
                      <a:r>
                        <a:rPr lang="en-US" sz="1600" dirty="0" err="1">
                          <a:solidFill>
                            <a:schemeClr val="tx1">
                              <a:lumMod val="85000"/>
                              <a:lumOff val="15000"/>
                            </a:schemeClr>
                          </a:solidFill>
                          <a:latin typeface="+mn-lt"/>
                        </a:rPr>
                        <a:t>selben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Konzepts</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verbinden</a:t>
                      </a:r>
                      <a:r>
                        <a:rPr lang="en-US" sz="1600" dirty="0">
                          <a:solidFill>
                            <a:schemeClr val="tx1">
                              <a:lumMod val="85000"/>
                              <a:lumOff val="15000"/>
                            </a:schemeClr>
                          </a:solidFill>
                          <a:latin typeface="+mn-lt"/>
                        </a:rPr>
                        <a:t>.</a:t>
                      </a:r>
                      <a:br>
                        <a:rPr lang="en-US" sz="1600" dirty="0">
                          <a:solidFill>
                            <a:schemeClr val="tx1">
                              <a:lumMod val="85000"/>
                              <a:lumOff val="15000"/>
                            </a:schemeClr>
                          </a:solidFill>
                          <a:latin typeface="+mn-lt"/>
                        </a:rPr>
                      </a:br>
                      <a:br>
                        <a:rPr lang="en-US" sz="1600" dirty="0">
                          <a:solidFill>
                            <a:schemeClr val="tx1">
                              <a:lumMod val="85000"/>
                              <a:lumOff val="15000"/>
                            </a:schemeClr>
                          </a:solidFill>
                          <a:latin typeface="+mn-lt"/>
                        </a:rPr>
                      </a:br>
                      <a:r>
                        <a:rPr lang="en-US" sz="1600" dirty="0">
                          <a:solidFill>
                            <a:schemeClr val="tx1">
                              <a:lumMod val="85000"/>
                              <a:lumOff val="15000"/>
                            </a:schemeClr>
                          </a:solidFill>
                          <a:latin typeface="+mn-lt"/>
                        </a:rPr>
                        <a:t>Eine </a:t>
                      </a:r>
                      <a:r>
                        <a:rPr lang="en-US" sz="1600" dirty="0" err="1">
                          <a:solidFill>
                            <a:schemeClr val="tx1">
                              <a:lumMod val="85000"/>
                              <a:lumOff val="15000"/>
                            </a:schemeClr>
                          </a:solidFill>
                          <a:latin typeface="+mn-lt"/>
                        </a:rPr>
                        <a:t>Spezialisierungsbeziehung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ist</a:t>
                      </a:r>
                      <a:r>
                        <a:rPr lang="en-US" sz="1600" dirty="0">
                          <a:solidFill>
                            <a:schemeClr val="tx1">
                              <a:lumMod val="85000"/>
                              <a:lumOff val="15000"/>
                            </a:schemeClr>
                          </a:solidFill>
                          <a:latin typeface="+mn-lt"/>
                        </a:rPr>
                        <a:t> </a:t>
                      </a:r>
                      <a:r>
                        <a:rPr lang="de-AT" sz="1600" dirty="0">
                          <a:solidFill>
                            <a:schemeClr val="tx1">
                              <a:lumMod val="85000"/>
                              <a:lumOff val="15000"/>
                            </a:schemeClr>
                          </a:solidFill>
                          <a:latin typeface="+mn-lt"/>
                        </a:rPr>
                        <a:t>ist immer zwischen zwei Instanzen </a:t>
                      </a:r>
                      <a:r>
                        <a:rPr lang="de-AT" sz="1600" b="1" dirty="0">
                          <a:solidFill>
                            <a:schemeClr val="tx1">
                              <a:lumMod val="85000"/>
                              <a:lumOff val="15000"/>
                            </a:schemeClr>
                          </a:solidFill>
                          <a:latin typeface="+mn-lt"/>
                        </a:rPr>
                        <a:t>desselben Elementtyps </a:t>
                      </a:r>
                      <a:r>
                        <a:rPr lang="de-AT" sz="1600" dirty="0">
                          <a:solidFill>
                            <a:schemeClr val="tx1">
                              <a:lumMod val="85000"/>
                              <a:lumOff val="15000"/>
                            </a:schemeClr>
                          </a:solidFill>
                          <a:latin typeface="+mn-lt"/>
                        </a:rPr>
                        <a:t>zulässig.</a:t>
                      </a: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§5.4.1</a:t>
                      </a:r>
                      <a:endParaRPr lang="en-US" sz="1400" dirty="0">
                        <a:solidFill>
                          <a:schemeClr val="bg1">
                            <a:lumMod val="75000"/>
                          </a:schemeClr>
                        </a:solidFill>
                        <a:latin typeface="+mn-lt"/>
                      </a:endParaRP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6">
            <a:extLst>
              <a:ext uri="{FF2B5EF4-FFF2-40B4-BE49-F238E27FC236}">
                <a16:creationId xmlns:a16="http://schemas.microsoft.com/office/drawing/2014/main" id="{B21FFDFD-D473-42E0-A06A-06312BF44AE8}"/>
              </a:ext>
            </a:extLst>
          </p:cNvPr>
          <p:cNvPicPr>
            <a:picLocks noChangeAspect="1"/>
          </p:cNvPicPr>
          <p:nvPr/>
        </p:nvPicPr>
        <p:blipFill>
          <a:blip r:embed="rId3"/>
          <a:stretch>
            <a:fillRect/>
          </a:stretch>
        </p:blipFill>
        <p:spPr>
          <a:xfrm>
            <a:off x="1423317" y="2474263"/>
            <a:ext cx="1114993" cy="323120"/>
          </a:xfrm>
          <a:prstGeom prst="rect">
            <a:avLst/>
          </a:prstGeom>
        </p:spPr>
      </p:pic>
      <p:sp>
        <p:nvSpPr>
          <p:cNvPr id="20" name="TextBox 19">
            <a:extLst>
              <a:ext uri="{FF2B5EF4-FFF2-40B4-BE49-F238E27FC236}">
                <a16:creationId xmlns:a16="http://schemas.microsoft.com/office/drawing/2014/main" id="{960FD635-1C9D-48DB-BCB7-AD51637021EA}"/>
              </a:ext>
            </a:extLst>
          </p:cNvPr>
          <p:cNvSpPr txBox="1"/>
          <p:nvPr/>
        </p:nvSpPr>
        <p:spPr bwMode="auto">
          <a:xfrm>
            <a:off x="3834490" y="4151437"/>
            <a:ext cx="5321008"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Ein Pickup, ein Cabriolet und ein Van sind spezielle Ausprägungen eines Autos.</a:t>
            </a:r>
          </a:p>
        </p:txBody>
      </p:sp>
      <p:sp>
        <p:nvSpPr>
          <p:cNvPr id="21" name="Textfeld 3">
            <a:extLst>
              <a:ext uri="{FF2B5EF4-FFF2-40B4-BE49-F238E27FC236}">
                <a16:creationId xmlns:a16="http://schemas.microsoft.com/office/drawing/2014/main" id="{0DCA9C2D-5348-4AFB-A8BD-F5C2489E04C0}"/>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068FBD50-D0F8-4E99-B0DC-D1867612CBF5}"/>
              </a:ext>
            </a:extLst>
          </p:cNvPr>
          <p:cNvGrpSpPr/>
          <p:nvPr/>
        </p:nvGrpSpPr>
        <p:grpSpPr>
          <a:xfrm>
            <a:off x="4487053" y="2120941"/>
            <a:ext cx="4015882" cy="1882622"/>
            <a:chOff x="4198332" y="2120941"/>
            <a:chExt cx="4015882" cy="1882622"/>
          </a:xfrm>
        </p:grpSpPr>
        <p:pic>
          <p:nvPicPr>
            <p:cNvPr id="5" name="Picture 4">
              <a:extLst>
                <a:ext uri="{FF2B5EF4-FFF2-40B4-BE49-F238E27FC236}">
                  <a16:creationId xmlns:a16="http://schemas.microsoft.com/office/drawing/2014/main" id="{B7052C26-38C1-4304-827B-F08CA64ABA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8332" y="2120941"/>
              <a:ext cx="1259972" cy="529687"/>
            </a:xfrm>
            <a:prstGeom prst="rect">
              <a:avLst/>
            </a:prstGeom>
          </p:spPr>
        </p:pic>
        <p:pic>
          <p:nvPicPr>
            <p:cNvPr id="9" name="Picture 8">
              <a:extLst>
                <a:ext uri="{FF2B5EF4-FFF2-40B4-BE49-F238E27FC236}">
                  <a16:creationId xmlns:a16="http://schemas.microsoft.com/office/drawing/2014/main" id="{3F7B65AF-670B-4435-9D6F-6BF3F4999B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50443" y="3447568"/>
              <a:ext cx="1184655" cy="555995"/>
            </a:xfrm>
            <a:prstGeom prst="rect">
              <a:avLst/>
            </a:prstGeom>
          </p:spPr>
        </p:pic>
        <p:pic>
          <p:nvPicPr>
            <p:cNvPr id="23" name="Picture 22">
              <a:extLst>
                <a:ext uri="{FF2B5EF4-FFF2-40B4-BE49-F238E27FC236}">
                  <a16:creationId xmlns:a16="http://schemas.microsoft.com/office/drawing/2014/main" id="{94A68ECD-F1F8-4C6D-989C-B3CE98FA81F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7236" y="2791669"/>
              <a:ext cx="1231068" cy="453359"/>
            </a:xfrm>
            <a:prstGeom prst="rect">
              <a:avLst/>
            </a:prstGeom>
          </p:spPr>
        </p:pic>
        <p:pic>
          <p:nvPicPr>
            <p:cNvPr id="25" name="Picture 24">
              <a:extLst>
                <a:ext uri="{FF2B5EF4-FFF2-40B4-BE49-F238E27FC236}">
                  <a16:creationId xmlns:a16="http://schemas.microsoft.com/office/drawing/2014/main" id="{ACE04D14-942F-4A04-8215-625EE38BD72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099221" y="2839706"/>
              <a:ext cx="1114993" cy="406114"/>
            </a:xfrm>
            <a:prstGeom prst="rect">
              <a:avLst/>
            </a:prstGeom>
          </p:spPr>
        </p:pic>
        <p:pic>
          <p:nvPicPr>
            <p:cNvPr id="26" name="Grafik 6">
              <a:extLst>
                <a:ext uri="{FF2B5EF4-FFF2-40B4-BE49-F238E27FC236}">
                  <a16:creationId xmlns:a16="http://schemas.microsoft.com/office/drawing/2014/main" id="{28FC241D-AEC3-459C-A112-FFF0DD8E996C}"/>
                </a:ext>
              </a:extLst>
            </p:cNvPr>
            <p:cNvPicPr>
              <a:picLocks noChangeAspect="1"/>
            </p:cNvPicPr>
            <p:nvPr/>
          </p:nvPicPr>
          <p:blipFill>
            <a:blip r:embed="rId3"/>
            <a:stretch>
              <a:fillRect/>
            </a:stretch>
          </p:blipFill>
          <p:spPr>
            <a:xfrm>
              <a:off x="5721266" y="2866504"/>
              <a:ext cx="1114993" cy="323120"/>
            </a:xfrm>
            <a:prstGeom prst="rect">
              <a:avLst/>
            </a:prstGeom>
          </p:spPr>
        </p:pic>
        <p:pic>
          <p:nvPicPr>
            <p:cNvPr id="27" name="Grafik 6">
              <a:extLst>
                <a:ext uri="{FF2B5EF4-FFF2-40B4-BE49-F238E27FC236}">
                  <a16:creationId xmlns:a16="http://schemas.microsoft.com/office/drawing/2014/main" id="{E776CD86-3720-4275-AD41-07661F53C4A7}"/>
                </a:ext>
              </a:extLst>
            </p:cNvPr>
            <p:cNvPicPr>
              <a:picLocks noChangeAspect="1"/>
            </p:cNvPicPr>
            <p:nvPr/>
          </p:nvPicPr>
          <p:blipFill>
            <a:blip r:embed="rId3"/>
            <a:stretch>
              <a:fillRect/>
            </a:stretch>
          </p:blipFill>
          <p:spPr>
            <a:xfrm rot="676925">
              <a:off x="5744187" y="2390782"/>
              <a:ext cx="1114993" cy="323120"/>
            </a:xfrm>
            <a:prstGeom prst="rect">
              <a:avLst/>
            </a:prstGeom>
          </p:spPr>
        </p:pic>
        <p:pic>
          <p:nvPicPr>
            <p:cNvPr id="28" name="Grafik 6">
              <a:extLst>
                <a:ext uri="{FF2B5EF4-FFF2-40B4-BE49-F238E27FC236}">
                  <a16:creationId xmlns:a16="http://schemas.microsoft.com/office/drawing/2014/main" id="{651F142E-1AFE-47A8-9BB6-3E9D08E89866}"/>
                </a:ext>
              </a:extLst>
            </p:cNvPr>
            <p:cNvPicPr>
              <a:picLocks noChangeAspect="1"/>
            </p:cNvPicPr>
            <p:nvPr/>
          </p:nvPicPr>
          <p:blipFill>
            <a:blip r:embed="rId3"/>
            <a:stretch>
              <a:fillRect/>
            </a:stretch>
          </p:blipFill>
          <p:spPr>
            <a:xfrm rot="20721374">
              <a:off x="5771244" y="3324083"/>
              <a:ext cx="1114993" cy="323120"/>
            </a:xfrm>
            <a:prstGeom prst="rect">
              <a:avLst/>
            </a:prstGeom>
          </p:spPr>
        </p:pic>
      </p:grpSp>
      <p:pic>
        <p:nvPicPr>
          <p:cNvPr id="30" name="Picture 29">
            <a:extLst>
              <a:ext uri="{FF2B5EF4-FFF2-40B4-BE49-F238E27FC236}">
                <a16:creationId xmlns:a16="http://schemas.microsoft.com/office/drawing/2014/main" id="{C58023BA-E69D-4D1E-B4D1-13B41AA0DE99}"/>
              </a:ext>
            </a:extLst>
          </p:cNvPr>
          <p:cNvPicPr>
            <a:picLocks noChangeAspect="1"/>
          </p:cNvPicPr>
          <p:nvPr/>
        </p:nvPicPr>
        <p:blipFill rotWithShape="1">
          <a:blip r:embed="rId8">
            <a:extLst>
              <a:ext uri="{28A0092B-C50C-407E-A947-70E740481C1C}">
                <a14:useLocalDpi xmlns:a14="http://schemas.microsoft.com/office/drawing/2010/main" val="0"/>
              </a:ext>
            </a:extLst>
          </a:blip>
          <a:srcRect l="6380" t="23980" r="13964" b="8547"/>
          <a:stretch/>
        </p:blipFill>
        <p:spPr>
          <a:xfrm>
            <a:off x="4127177" y="4812976"/>
            <a:ext cx="4735635" cy="2294094"/>
          </a:xfrm>
          <a:prstGeom prst="rect">
            <a:avLst/>
          </a:prstGeom>
        </p:spPr>
      </p:pic>
    </p:spTree>
    <p:extLst>
      <p:ext uri="{BB962C8B-B14F-4D97-AF65-F5344CB8AC3E}">
        <p14:creationId xmlns:p14="http://schemas.microsoft.com/office/powerpoint/2010/main" val="15615546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t>
            </a:r>
            <a:r>
              <a:rPr lang="de-DE" dirty="0" err="1"/>
              <a:t>Beziehungskonnektoren</a:t>
            </a:r>
            <a:endParaRPr lang="de-DE" dirty="0"/>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Junktion</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a:t>
                      </a:r>
                      <a:r>
                        <a:rPr lang="de-AT" sz="1600" dirty="0" err="1">
                          <a:solidFill>
                            <a:schemeClr val="tx1">
                              <a:lumMod val="85000"/>
                              <a:lumOff val="15000"/>
                            </a:schemeClr>
                          </a:solidFill>
                          <a:latin typeface="+mn-lt"/>
                        </a:rPr>
                        <a:t>Junktion</a:t>
                      </a:r>
                      <a:r>
                        <a:rPr lang="de-AT" sz="1600" dirty="0">
                          <a:solidFill>
                            <a:schemeClr val="tx1">
                              <a:lumMod val="85000"/>
                              <a:lumOff val="15000"/>
                            </a:schemeClr>
                          </a:solidFill>
                          <a:latin typeface="+mn-lt"/>
                        </a:rPr>
                        <a:t> wird verwendet, um </a:t>
                      </a:r>
                      <a:r>
                        <a:rPr lang="de-AT" sz="1600" b="1" dirty="0">
                          <a:solidFill>
                            <a:schemeClr val="tx1">
                              <a:lumMod val="85000"/>
                              <a:lumOff val="15000"/>
                            </a:schemeClr>
                          </a:solidFill>
                          <a:latin typeface="+mn-lt"/>
                        </a:rPr>
                        <a:t>Beziehungen des selben Typs zu verbinden</a:t>
                      </a:r>
                      <a:r>
                        <a:rPr lang="de-AT" sz="1600" dirty="0">
                          <a:solidFill>
                            <a:schemeClr val="tx1">
                              <a:lumMod val="85000"/>
                              <a:lumOff val="15000"/>
                            </a:schemeClr>
                          </a:solidFill>
                          <a:latin typeface="+mn-lt"/>
                        </a:rPr>
                        <a:t>.</a:t>
                      </a:r>
                      <a:br>
                        <a:rPr lang="en-US" sz="1600" b="1" dirty="0">
                          <a:solidFill>
                            <a:schemeClr val="tx1">
                              <a:lumMod val="85000"/>
                              <a:lumOff val="15000"/>
                            </a:schemeClr>
                          </a:solidFill>
                          <a:latin typeface="+mn-lt"/>
                        </a:rPr>
                      </a:br>
                      <a:br>
                        <a:rPr lang="en-US" sz="1600" dirty="0">
                          <a:solidFill>
                            <a:schemeClr val="tx1">
                              <a:lumMod val="85000"/>
                              <a:lumOff val="15000"/>
                            </a:schemeClr>
                          </a:solidFill>
                          <a:latin typeface="+mn-lt"/>
                        </a:rPr>
                      </a:br>
                      <a:r>
                        <a:rPr lang="en-US" sz="1600" dirty="0">
                          <a:solidFill>
                            <a:schemeClr val="tx1">
                              <a:lumMod val="85000"/>
                              <a:lumOff val="15000"/>
                            </a:schemeClr>
                          </a:solidFill>
                          <a:latin typeface="+mn-lt"/>
                        </a:rPr>
                        <a:t>Eine </a:t>
                      </a:r>
                      <a:r>
                        <a:rPr lang="en-US" sz="1600" dirty="0" err="1">
                          <a:solidFill>
                            <a:schemeClr val="tx1">
                              <a:lumMod val="85000"/>
                              <a:lumOff val="15000"/>
                            </a:schemeClr>
                          </a:solidFill>
                          <a:latin typeface="+mn-lt"/>
                        </a:rPr>
                        <a:t>Juktion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wird</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verwendet</a:t>
                      </a:r>
                      <a:r>
                        <a:rPr lang="en-US" sz="1600" dirty="0">
                          <a:solidFill>
                            <a:schemeClr val="tx1">
                              <a:lumMod val="85000"/>
                              <a:lumOff val="15000"/>
                            </a:schemeClr>
                          </a:solidFill>
                          <a:latin typeface="+mn-lt"/>
                        </a:rPr>
                        <a:t>, um </a:t>
                      </a:r>
                      <a:r>
                        <a:rPr lang="en-US" sz="1600" dirty="0" err="1">
                          <a:solidFill>
                            <a:schemeClr val="tx1">
                              <a:lumMod val="85000"/>
                              <a:lumOff val="15000"/>
                            </a:schemeClr>
                          </a:solidFill>
                          <a:latin typeface="+mn-lt"/>
                        </a:rPr>
                        <a:t>explizit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zu</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zeigen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dass</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bestimmte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Elemente</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zusammen</a:t>
                      </a:r>
                      <a:r>
                        <a:rPr lang="en-US" sz="1600" dirty="0">
                          <a:solidFill>
                            <a:schemeClr val="tx1">
                              <a:lumMod val="85000"/>
                              <a:lumOff val="15000"/>
                            </a:schemeClr>
                          </a:solidFill>
                          <a:latin typeface="+mn-lt"/>
                        </a:rPr>
                        <a:t> an der </a:t>
                      </a:r>
                      <a:r>
                        <a:rPr lang="en-US" sz="1600" dirty="0" err="1">
                          <a:solidFill>
                            <a:schemeClr val="tx1">
                              <a:lumMod val="85000"/>
                              <a:lumOff val="15000"/>
                            </a:schemeClr>
                          </a:solidFill>
                          <a:latin typeface="+mn-lt"/>
                        </a:rPr>
                        <a:t>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beteiligt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sind</a:t>
                      </a:r>
                      <a:r>
                        <a:rPr lang="en-US" sz="1600" dirty="0">
                          <a:solidFill>
                            <a:schemeClr val="tx1">
                              <a:lumMod val="85000"/>
                              <a:lumOff val="15000"/>
                            </a:schemeClr>
                          </a:solidFill>
                          <a:latin typeface="+mn-lt"/>
                        </a:rPr>
                        <a:t> (UND </a:t>
                      </a:r>
                      <a:r>
                        <a:rPr lang="en-US" sz="1600" dirty="0" err="1">
                          <a:solidFill>
                            <a:schemeClr val="tx1">
                              <a:lumMod val="85000"/>
                              <a:lumOff val="15000"/>
                            </a:schemeClr>
                          </a:solidFill>
                          <a:latin typeface="+mn-lt"/>
                        </a:rPr>
                        <a:t>Junktion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oder</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dass</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eines</a:t>
                      </a:r>
                      <a:r>
                        <a:rPr lang="en-US" sz="1600" dirty="0">
                          <a:solidFill>
                            <a:schemeClr val="tx1">
                              <a:lumMod val="85000"/>
                              <a:lumOff val="15000"/>
                            </a:schemeClr>
                          </a:solidFill>
                          <a:latin typeface="+mn-lt"/>
                        </a:rPr>
                        <a:t> der </a:t>
                      </a:r>
                      <a:r>
                        <a:rPr lang="en-US" sz="1600" dirty="0" err="1">
                          <a:solidFill>
                            <a:schemeClr val="tx1">
                              <a:lumMod val="85000"/>
                              <a:lumOff val="15000"/>
                            </a:schemeClr>
                          </a:solidFill>
                          <a:latin typeface="+mn-lt"/>
                        </a:rPr>
                        <a:t>Elemente</a:t>
                      </a:r>
                      <a:r>
                        <a:rPr lang="en-US" sz="1600" dirty="0">
                          <a:solidFill>
                            <a:schemeClr val="tx1">
                              <a:lumMod val="85000"/>
                              <a:lumOff val="15000"/>
                            </a:schemeClr>
                          </a:solidFill>
                          <a:latin typeface="+mn-lt"/>
                        </a:rPr>
                        <a:t> an der </a:t>
                      </a:r>
                      <a:r>
                        <a:rPr lang="en-US" sz="1600" dirty="0" err="1">
                          <a:solidFill>
                            <a:schemeClr val="tx1">
                              <a:lumMod val="85000"/>
                              <a:lumOff val="15000"/>
                            </a:schemeClr>
                          </a:solidFill>
                          <a:latin typeface="+mn-lt"/>
                        </a:rPr>
                        <a:t>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beteiligt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ist</a:t>
                      </a:r>
                      <a:r>
                        <a:rPr lang="en-US" sz="1600" dirty="0">
                          <a:solidFill>
                            <a:schemeClr val="tx1">
                              <a:lumMod val="85000"/>
                              <a:lumOff val="15000"/>
                            </a:schemeClr>
                          </a:solidFill>
                          <a:latin typeface="+mn-lt"/>
                        </a:rPr>
                        <a:t> (ODER </a:t>
                      </a:r>
                      <a:r>
                        <a:rPr lang="en-US" sz="1600" dirty="0" err="1">
                          <a:solidFill>
                            <a:schemeClr val="tx1">
                              <a:lumMod val="85000"/>
                              <a:lumOff val="15000"/>
                            </a:schemeClr>
                          </a:solidFill>
                          <a:latin typeface="+mn-lt"/>
                        </a:rPr>
                        <a:t>Junktion</a:t>
                      </a:r>
                      <a:r>
                        <a:rPr lang="en-US"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§5.4.3</a:t>
                      </a:r>
                      <a:endParaRPr lang="en-US" sz="1400" dirty="0">
                        <a:solidFill>
                          <a:schemeClr val="bg1">
                            <a:lumMod val="75000"/>
                          </a:schemeClr>
                        </a:solidFill>
                        <a:latin typeface="+mn-lt"/>
                      </a:endParaRP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6">
            <a:extLst>
              <a:ext uri="{FF2B5EF4-FFF2-40B4-BE49-F238E27FC236}">
                <a16:creationId xmlns:a16="http://schemas.microsoft.com/office/drawing/2014/main" id="{8AB3FF96-42F5-43E7-8FB9-818232A3F307}"/>
              </a:ext>
            </a:extLst>
          </p:cNvPr>
          <p:cNvPicPr>
            <a:picLocks noChangeAspect="1"/>
          </p:cNvPicPr>
          <p:nvPr/>
        </p:nvPicPr>
        <p:blipFill rotWithShape="1">
          <a:blip r:embed="rId3"/>
          <a:srcRect b="59220"/>
          <a:stretch/>
        </p:blipFill>
        <p:spPr>
          <a:xfrm>
            <a:off x="810070" y="2484451"/>
            <a:ext cx="1150963" cy="432060"/>
          </a:xfrm>
          <a:prstGeom prst="rect">
            <a:avLst/>
          </a:prstGeom>
        </p:spPr>
      </p:pic>
      <p:pic>
        <p:nvPicPr>
          <p:cNvPr id="10" name="Grafik 6">
            <a:extLst>
              <a:ext uri="{FF2B5EF4-FFF2-40B4-BE49-F238E27FC236}">
                <a16:creationId xmlns:a16="http://schemas.microsoft.com/office/drawing/2014/main" id="{7CE8E812-F897-489A-B65C-0EEF24136C48}"/>
              </a:ext>
            </a:extLst>
          </p:cNvPr>
          <p:cNvPicPr>
            <a:picLocks noChangeAspect="1"/>
          </p:cNvPicPr>
          <p:nvPr/>
        </p:nvPicPr>
        <p:blipFill rotWithShape="1">
          <a:blip r:embed="rId3"/>
          <a:srcRect t="59220"/>
          <a:stretch/>
        </p:blipFill>
        <p:spPr>
          <a:xfrm>
            <a:off x="1961033" y="2532076"/>
            <a:ext cx="1150963" cy="432060"/>
          </a:xfrm>
          <a:prstGeom prst="rect">
            <a:avLst/>
          </a:prstGeom>
        </p:spPr>
      </p:pic>
      <p:cxnSp>
        <p:nvCxnSpPr>
          <p:cNvPr id="14" name="Straight Connector 13">
            <a:extLst>
              <a:ext uri="{FF2B5EF4-FFF2-40B4-BE49-F238E27FC236}">
                <a16:creationId xmlns:a16="http://schemas.microsoft.com/office/drawing/2014/main" id="{0258193A-7918-43D1-B176-265481A766A7}"/>
              </a:ext>
            </a:extLst>
          </p:cNvPr>
          <p:cNvCxnSpPr/>
          <p:nvPr/>
        </p:nvCxnSpPr>
        <p:spPr>
          <a:xfrm>
            <a:off x="5893396" y="5087618"/>
            <a:ext cx="0" cy="1512210"/>
          </a:xfrm>
          <a:prstGeom prst="line">
            <a:avLst/>
          </a:prstGeom>
          <a:ln w="1905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97D02AF-7D37-4994-9981-A6D99B029F24}"/>
              </a:ext>
            </a:extLst>
          </p:cNvPr>
          <p:cNvSpPr txBox="1"/>
          <p:nvPr/>
        </p:nvSpPr>
        <p:spPr bwMode="auto">
          <a:xfrm>
            <a:off x="4274855" y="6645511"/>
            <a:ext cx="1091966" cy="307777"/>
          </a:xfrm>
          <a:prstGeom prst="rect">
            <a:avLst/>
          </a:prstGeom>
          <a:noFill/>
          <a:ln w="9525">
            <a:noFill/>
            <a:miter lim="800000"/>
            <a:headEnd/>
            <a:tailEnd/>
          </a:ln>
        </p:spPr>
        <p:txBody>
          <a:bodyPr wrap="none" rtlCol="0">
            <a:spAutoFit/>
          </a:bodyPr>
          <a:lstStyle/>
          <a:p>
            <a:r>
              <a:rPr lang="de-AT" sz="1400" dirty="0">
                <a:latin typeface="Arial Narrow" pitchFamily="34" charset="0"/>
              </a:rPr>
              <a:t>UND </a:t>
            </a:r>
            <a:r>
              <a:rPr lang="de-AT" sz="1400" dirty="0" err="1">
                <a:latin typeface="Arial Narrow" pitchFamily="34" charset="0"/>
              </a:rPr>
              <a:t>Junktion</a:t>
            </a:r>
            <a:endParaRPr lang="de-AT" sz="1400" dirty="0">
              <a:latin typeface="Arial Narrow" pitchFamily="34" charset="0"/>
            </a:endParaRPr>
          </a:p>
        </p:txBody>
      </p:sp>
      <p:sp>
        <p:nvSpPr>
          <p:cNvPr id="16" name="TextBox 15">
            <a:extLst>
              <a:ext uri="{FF2B5EF4-FFF2-40B4-BE49-F238E27FC236}">
                <a16:creationId xmlns:a16="http://schemas.microsoft.com/office/drawing/2014/main" id="{345D7D02-4178-4734-8FCC-BE5B7E9ED5D4}"/>
              </a:ext>
            </a:extLst>
          </p:cNvPr>
          <p:cNvSpPr txBox="1"/>
          <p:nvPr/>
        </p:nvSpPr>
        <p:spPr bwMode="auto">
          <a:xfrm>
            <a:off x="7239887" y="6645511"/>
            <a:ext cx="1197764" cy="307777"/>
          </a:xfrm>
          <a:prstGeom prst="rect">
            <a:avLst/>
          </a:prstGeom>
          <a:noFill/>
          <a:ln w="9525">
            <a:noFill/>
            <a:miter lim="800000"/>
            <a:headEnd/>
            <a:tailEnd/>
          </a:ln>
        </p:spPr>
        <p:txBody>
          <a:bodyPr wrap="none" rtlCol="0">
            <a:spAutoFit/>
          </a:bodyPr>
          <a:lstStyle/>
          <a:p>
            <a:r>
              <a:rPr lang="de-AT" sz="1400" dirty="0">
                <a:latin typeface="Arial Narrow" pitchFamily="34" charset="0"/>
              </a:rPr>
              <a:t>ODER </a:t>
            </a:r>
            <a:r>
              <a:rPr lang="de-AT" sz="1400" dirty="0" err="1">
                <a:latin typeface="Arial Narrow" pitchFamily="34" charset="0"/>
              </a:rPr>
              <a:t>Junktion</a:t>
            </a:r>
            <a:endParaRPr lang="de-AT" sz="1400" dirty="0">
              <a:latin typeface="Arial Narrow" pitchFamily="34" charset="0"/>
            </a:endParaRPr>
          </a:p>
        </p:txBody>
      </p:sp>
      <p:pic>
        <p:nvPicPr>
          <p:cNvPr id="19" name="Grafik 5">
            <a:extLst>
              <a:ext uri="{FF2B5EF4-FFF2-40B4-BE49-F238E27FC236}">
                <a16:creationId xmlns:a16="http://schemas.microsoft.com/office/drawing/2014/main" id="{8488AF57-C37A-4E3B-9D6C-640BBC61F81C}"/>
              </a:ext>
            </a:extLst>
          </p:cNvPr>
          <p:cNvPicPr>
            <a:picLocks noChangeAspect="1"/>
          </p:cNvPicPr>
          <p:nvPr/>
        </p:nvPicPr>
        <p:blipFill>
          <a:blip r:embed="rId4"/>
          <a:stretch>
            <a:fillRect/>
          </a:stretch>
        </p:blipFill>
        <p:spPr>
          <a:xfrm rot="20060528">
            <a:off x="7390958" y="3437598"/>
            <a:ext cx="636908" cy="100736"/>
          </a:xfrm>
          <a:prstGeom prst="rect">
            <a:avLst/>
          </a:prstGeom>
        </p:spPr>
      </p:pic>
      <p:pic>
        <p:nvPicPr>
          <p:cNvPr id="21" name="Grafik 6">
            <a:extLst>
              <a:ext uri="{FF2B5EF4-FFF2-40B4-BE49-F238E27FC236}">
                <a16:creationId xmlns:a16="http://schemas.microsoft.com/office/drawing/2014/main" id="{47C10212-0968-4503-85CF-4737BBA8E219}"/>
              </a:ext>
            </a:extLst>
          </p:cNvPr>
          <p:cNvPicPr>
            <a:picLocks noChangeAspect="1"/>
          </p:cNvPicPr>
          <p:nvPr/>
        </p:nvPicPr>
        <p:blipFill rotWithShape="1">
          <a:blip r:embed="rId3"/>
          <a:srcRect l="41295" t="58535" r="44050" b="27826"/>
          <a:stretch/>
        </p:blipFill>
        <p:spPr>
          <a:xfrm>
            <a:off x="8011283" y="3226476"/>
            <a:ext cx="168670" cy="144511"/>
          </a:xfrm>
          <a:prstGeom prst="ellipse">
            <a:avLst/>
          </a:prstGeom>
        </p:spPr>
      </p:pic>
      <p:pic>
        <p:nvPicPr>
          <p:cNvPr id="22" name="Grafik 5">
            <a:extLst>
              <a:ext uri="{FF2B5EF4-FFF2-40B4-BE49-F238E27FC236}">
                <a16:creationId xmlns:a16="http://schemas.microsoft.com/office/drawing/2014/main" id="{BFECE6F3-1C95-465A-A214-D19A3D616CD2}"/>
              </a:ext>
            </a:extLst>
          </p:cNvPr>
          <p:cNvPicPr>
            <a:picLocks noChangeAspect="1"/>
          </p:cNvPicPr>
          <p:nvPr/>
        </p:nvPicPr>
        <p:blipFill>
          <a:blip r:embed="rId4"/>
          <a:stretch>
            <a:fillRect/>
          </a:stretch>
        </p:blipFill>
        <p:spPr>
          <a:xfrm rot="16200000">
            <a:off x="7812381" y="2881002"/>
            <a:ext cx="566475" cy="89596"/>
          </a:xfrm>
          <a:prstGeom prst="rect">
            <a:avLst/>
          </a:prstGeom>
        </p:spPr>
      </p:pic>
      <p:pic>
        <p:nvPicPr>
          <p:cNvPr id="24" name="Grafik 5">
            <a:extLst>
              <a:ext uri="{FF2B5EF4-FFF2-40B4-BE49-F238E27FC236}">
                <a16:creationId xmlns:a16="http://schemas.microsoft.com/office/drawing/2014/main" id="{AE39E18D-CC3E-4219-97E1-8B12774D4161}"/>
              </a:ext>
            </a:extLst>
          </p:cNvPr>
          <p:cNvPicPr>
            <a:picLocks noChangeAspect="1"/>
          </p:cNvPicPr>
          <p:nvPr/>
        </p:nvPicPr>
        <p:blipFill>
          <a:blip r:embed="rId4"/>
          <a:stretch>
            <a:fillRect/>
          </a:stretch>
        </p:blipFill>
        <p:spPr>
          <a:xfrm rot="12797236">
            <a:off x="8127683" y="3463275"/>
            <a:ext cx="636908" cy="100736"/>
          </a:xfrm>
          <a:prstGeom prst="rect">
            <a:avLst/>
          </a:prstGeom>
        </p:spPr>
      </p:pic>
      <p:pic>
        <p:nvPicPr>
          <p:cNvPr id="25" name="Picture 24">
            <a:extLst>
              <a:ext uri="{FF2B5EF4-FFF2-40B4-BE49-F238E27FC236}">
                <a16:creationId xmlns:a16="http://schemas.microsoft.com/office/drawing/2014/main" id="{0F7B8FDB-8AD7-4AF5-9C11-52457DD78098}"/>
              </a:ext>
            </a:extLst>
          </p:cNvPr>
          <p:cNvPicPr>
            <a:picLocks noChangeAspect="1"/>
          </p:cNvPicPr>
          <p:nvPr/>
        </p:nvPicPr>
        <p:blipFill rotWithShape="1">
          <a:blip r:embed="rId5">
            <a:duotone>
              <a:prstClr val="black"/>
              <a:schemeClr val="accent2">
                <a:tint val="45000"/>
                <a:satMod val="400000"/>
              </a:schemeClr>
            </a:duotone>
          </a:blip>
          <a:srcRect l="79889" t="26104" b="54117"/>
          <a:stretch/>
        </p:blipFill>
        <p:spPr>
          <a:xfrm>
            <a:off x="4521179" y="1883404"/>
            <a:ext cx="715273" cy="706705"/>
          </a:xfrm>
          <a:prstGeom prst="rect">
            <a:avLst/>
          </a:prstGeom>
        </p:spPr>
      </p:pic>
      <p:pic>
        <p:nvPicPr>
          <p:cNvPr id="26" name="Picture 25">
            <a:extLst>
              <a:ext uri="{FF2B5EF4-FFF2-40B4-BE49-F238E27FC236}">
                <a16:creationId xmlns:a16="http://schemas.microsoft.com/office/drawing/2014/main" id="{C67CAF93-97B2-4D8A-BC0F-0F37E8398DE2}"/>
              </a:ext>
            </a:extLst>
          </p:cNvPr>
          <p:cNvPicPr>
            <a:picLocks noChangeAspect="1"/>
          </p:cNvPicPr>
          <p:nvPr/>
        </p:nvPicPr>
        <p:blipFill rotWithShape="1">
          <a:blip r:embed="rId5">
            <a:duotone>
              <a:prstClr val="black"/>
              <a:schemeClr val="accent2">
                <a:tint val="45000"/>
                <a:satMod val="400000"/>
              </a:schemeClr>
            </a:duotone>
          </a:blip>
          <a:srcRect l="1609" t="80985" r="78280" b="1051"/>
          <a:stretch/>
        </p:blipFill>
        <p:spPr>
          <a:xfrm>
            <a:off x="3759973" y="3438616"/>
            <a:ext cx="769802" cy="690757"/>
          </a:xfrm>
          <a:prstGeom prst="rect">
            <a:avLst/>
          </a:prstGeom>
        </p:spPr>
      </p:pic>
      <p:pic>
        <p:nvPicPr>
          <p:cNvPr id="27" name="Grafik 5">
            <a:extLst>
              <a:ext uri="{FF2B5EF4-FFF2-40B4-BE49-F238E27FC236}">
                <a16:creationId xmlns:a16="http://schemas.microsoft.com/office/drawing/2014/main" id="{25876E88-3931-4DD9-B598-710CEE28C84D}"/>
              </a:ext>
            </a:extLst>
          </p:cNvPr>
          <p:cNvPicPr>
            <a:picLocks noChangeAspect="1"/>
          </p:cNvPicPr>
          <p:nvPr/>
        </p:nvPicPr>
        <p:blipFill>
          <a:blip r:embed="rId6"/>
          <a:stretch>
            <a:fillRect/>
          </a:stretch>
        </p:blipFill>
        <p:spPr>
          <a:xfrm rot="16200000">
            <a:off x="4584850" y="2771685"/>
            <a:ext cx="557310" cy="185770"/>
          </a:xfrm>
          <a:prstGeom prst="rect">
            <a:avLst/>
          </a:prstGeom>
        </p:spPr>
      </p:pic>
      <p:pic>
        <p:nvPicPr>
          <p:cNvPr id="29" name="Grafik 6">
            <a:extLst>
              <a:ext uri="{FF2B5EF4-FFF2-40B4-BE49-F238E27FC236}">
                <a16:creationId xmlns:a16="http://schemas.microsoft.com/office/drawing/2014/main" id="{362E57EC-5275-43F5-87ED-E40AF8C1CA9E}"/>
              </a:ext>
            </a:extLst>
          </p:cNvPr>
          <p:cNvPicPr>
            <a:picLocks noChangeAspect="1"/>
          </p:cNvPicPr>
          <p:nvPr/>
        </p:nvPicPr>
        <p:blipFill rotWithShape="1">
          <a:blip r:embed="rId3"/>
          <a:srcRect l="36811" r="39021" b="80401"/>
          <a:stretch/>
        </p:blipFill>
        <p:spPr>
          <a:xfrm>
            <a:off x="4724421" y="3058626"/>
            <a:ext cx="278168" cy="207650"/>
          </a:xfrm>
          <a:prstGeom prst="rect">
            <a:avLst/>
          </a:prstGeom>
        </p:spPr>
      </p:pic>
      <p:pic>
        <p:nvPicPr>
          <p:cNvPr id="30" name="Grafik 5">
            <a:extLst>
              <a:ext uri="{FF2B5EF4-FFF2-40B4-BE49-F238E27FC236}">
                <a16:creationId xmlns:a16="http://schemas.microsoft.com/office/drawing/2014/main" id="{6B8E20F1-4E84-4773-9AC4-E6FA1E769CF5}"/>
              </a:ext>
            </a:extLst>
          </p:cNvPr>
          <p:cNvPicPr>
            <a:picLocks noChangeAspect="1"/>
          </p:cNvPicPr>
          <p:nvPr/>
        </p:nvPicPr>
        <p:blipFill>
          <a:blip r:embed="rId6"/>
          <a:stretch>
            <a:fillRect/>
          </a:stretch>
        </p:blipFill>
        <p:spPr>
          <a:xfrm rot="18888128">
            <a:off x="4258464" y="3317506"/>
            <a:ext cx="557310" cy="185770"/>
          </a:xfrm>
          <a:prstGeom prst="rect">
            <a:avLst/>
          </a:prstGeom>
        </p:spPr>
      </p:pic>
      <p:pic>
        <p:nvPicPr>
          <p:cNvPr id="31" name="Grafik 5">
            <a:extLst>
              <a:ext uri="{FF2B5EF4-FFF2-40B4-BE49-F238E27FC236}">
                <a16:creationId xmlns:a16="http://schemas.microsoft.com/office/drawing/2014/main" id="{D3BC2471-EE3C-4AD5-8675-4384BFD1A742}"/>
              </a:ext>
            </a:extLst>
          </p:cNvPr>
          <p:cNvPicPr>
            <a:picLocks noChangeAspect="1"/>
          </p:cNvPicPr>
          <p:nvPr/>
        </p:nvPicPr>
        <p:blipFill>
          <a:blip r:embed="rId6"/>
          <a:stretch>
            <a:fillRect/>
          </a:stretch>
        </p:blipFill>
        <p:spPr>
          <a:xfrm rot="13470204">
            <a:off x="4865289" y="3350284"/>
            <a:ext cx="557310" cy="185770"/>
          </a:xfrm>
          <a:prstGeom prst="rect">
            <a:avLst/>
          </a:prstGeom>
        </p:spPr>
      </p:pic>
      <p:pic>
        <p:nvPicPr>
          <p:cNvPr id="5" name="Picture 4">
            <a:extLst>
              <a:ext uri="{FF2B5EF4-FFF2-40B4-BE49-F238E27FC236}">
                <a16:creationId xmlns:a16="http://schemas.microsoft.com/office/drawing/2014/main" id="{9019C0DE-24D0-4666-94A2-2AA0231C1BEC}"/>
              </a:ext>
            </a:extLst>
          </p:cNvPr>
          <p:cNvPicPr>
            <a:picLocks noChangeAspect="1"/>
          </p:cNvPicPr>
          <p:nvPr/>
        </p:nvPicPr>
        <p:blipFill>
          <a:blip r:embed="rId7">
            <a:duotone>
              <a:prstClr val="black"/>
              <a:schemeClr val="accent2">
                <a:tint val="45000"/>
                <a:satMod val="400000"/>
              </a:schemeClr>
            </a:duotone>
          </a:blip>
          <a:stretch>
            <a:fillRect/>
          </a:stretch>
        </p:blipFill>
        <p:spPr>
          <a:xfrm>
            <a:off x="5363205" y="3494464"/>
            <a:ext cx="515632" cy="564584"/>
          </a:xfrm>
          <a:prstGeom prst="rect">
            <a:avLst/>
          </a:prstGeom>
        </p:spPr>
      </p:pic>
      <p:sp>
        <p:nvSpPr>
          <p:cNvPr id="32" name="TextBox 31">
            <a:extLst>
              <a:ext uri="{FF2B5EF4-FFF2-40B4-BE49-F238E27FC236}">
                <a16:creationId xmlns:a16="http://schemas.microsoft.com/office/drawing/2014/main" id="{016D025A-0933-4B5F-BE8E-902148DCDD2C}"/>
              </a:ext>
            </a:extLst>
          </p:cNvPr>
          <p:cNvSpPr txBox="1"/>
          <p:nvPr/>
        </p:nvSpPr>
        <p:spPr bwMode="auto">
          <a:xfrm>
            <a:off x="6548527" y="4089630"/>
            <a:ext cx="2974753" cy="523220"/>
          </a:xfrm>
          <a:prstGeom prst="rect">
            <a:avLst/>
          </a:prstGeom>
          <a:noFill/>
          <a:ln w="9525">
            <a:noFill/>
            <a:miter lim="800000"/>
            <a:headEnd/>
            <a:tailEnd/>
          </a:ln>
        </p:spPr>
        <p:txBody>
          <a:bodyPr wrap="square" rtlCol="0">
            <a:spAutoFit/>
          </a:bodyPr>
          <a:lstStyle/>
          <a:p>
            <a:pPr algn="ctr"/>
            <a:r>
              <a:rPr lang="de-AT" sz="1400" dirty="0">
                <a:solidFill>
                  <a:schemeClr val="tx1">
                    <a:lumMod val="75000"/>
                    <a:lumOff val="25000"/>
                  </a:schemeClr>
                </a:solidFill>
                <a:latin typeface="+mn-lt"/>
              </a:rPr>
              <a:t>Ich kann mein Eis entweder vom Eiswagen oder von der Eisdiele kaufen.</a:t>
            </a:r>
          </a:p>
        </p:txBody>
      </p:sp>
      <p:sp>
        <p:nvSpPr>
          <p:cNvPr id="34" name="Textfeld 3">
            <a:extLst>
              <a:ext uri="{FF2B5EF4-FFF2-40B4-BE49-F238E27FC236}">
                <a16:creationId xmlns:a16="http://schemas.microsoft.com/office/drawing/2014/main" id="{5E4EC99D-6835-436B-9115-673AE6D6E120}"/>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pic>
        <p:nvPicPr>
          <p:cNvPr id="6" name="Picture 5">
            <a:extLst>
              <a:ext uri="{FF2B5EF4-FFF2-40B4-BE49-F238E27FC236}">
                <a16:creationId xmlns:a16="http://schemas.microsoft.com/office/drawing/2014/main" id="{ED82036D-52B4-4898-A8F4-476FE639880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973623" y="1979972"/>
            <a:ext cx="248894" cy="586726"/>
          </a:xfrm>
          <a:prstGeom prst="rect">
            <a:avLst/>
          </a:prstGeom>
        </p:spPr>
      </p:pic>
      <p:pic>
        <p:nvPicPr>
          <p:cNvPr id="28" name="Picture 27">
            <a:extLst>
              <a:ext uri="{FF2B5EF4-FFF2-40B4-BE49-F238E27FC236}">
                <a16:creationId xmlns:a16="http://schemas.microsoft.com/office/drawing/2014/main" id="{DE11A8C7-7D53-4EAC-A008-7DDBDC8EC73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188676" y="2787807"/>
            <a:ext cx="206598" cy="371723"/>
          </a:xfrm>
          <a:prstGeom prst="rect">
            <a:avLst/>
          </a:prstGeom>
        </p:spPr>
      </p:pic>
      <p:pic>
        <p:nvPicPr>
          <p:cNvPr id="36" name="Picture 35">
            <a:extLst>
              <a:ext uri="{FF2B5EF4-FFF2-40B4-BE49-F238E27FC236}">
                <a16:creationId xmlns:a16="http://schemas.microsoft.com/office/drawing/2014/main" id="{AD19EEFE-B338-4E06-A37E-535AD545F4A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751487" y="3292365"/>
            <a:ext cx="601466" cy="613747"/>
          </a:xfrm>
          <a:prstGeom prst="rect">
            <a:avLst/>
          </a:prstGeom>
        </p:spPr>
      </p:pic>
      <p:pic>
        <p:nvPicPr>
          <p:cNvPr id="38" name="Picture 37">
            <a:extLst>
              <a:ext uri="{FF2B5EF4-FFF2-40B4-BE49-F238E27FC236}">
                <a16:creationId xmlns:a16="http://schemas.microsoft.com/office/drawing/2014/main" id="{C63DC938-B6E9-4607-B714-9F82E6593D9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79276" y="3212161"/>
            <a:ext cx="787115" cy="693951"/>
          </a:xfrm>
          <a:prstGeom prst="rect">
            <a:avLst/>
          </a:prstGeom>
        </p:spPr>
      </p:pic>
      <p:pic>
        <p:nvPicPr>
          <p:cNvPr id="40" name="Picture 39">
            <a:extLst>
              <a:ext uri="{FF2B5EF4-FFF2-40B4-BE49-F238E27FC236}">
                <a16:creationId xmlns:a16="http://schemas.microsoft.com/office/drawing/2014/main" id="{0BB1DB17-4BF1-4E02-B52D-2510DAC11543}"/>
              </a:ext>
            </a:extLst>
          </p:cNvPr>
          <p:cNvPicPr>
            <a:picLocks noChangeAspect="1"/>
          </p:cNvPicPr>
          <p:nvPr/>
        </p:nvPicPr>
        <p:blipFill rotWithShape="1">
          <a:blip r:embed="rId12">
            <a:extLst>
              <a:ext uri="{28A0092B-C50C-407E-A947-70E740481C1C}">
                <a14:useLocalDpi xmlns:a14="http://schemas.microsoft.com/office/drawing/2010/main" val="0"/>
              </a:ext>
            </a:extLst>
          </a:blip>
          <a:srcRect l="48796" t="21512" b="7159"/>
          <a:stretch/>
        </p:blipFill>
        <p:spPr>
          <a:xfrm>
            <a:off x="5987993" y="5026416"/>
            <a:ext cx="3600499" cy="1634615"/>
          </a:xfrm>
          <a:prstGeom prst="rect">
            <a:avLst/>
          </a:prstGeom>
        </p:spPr>
      </p:pic>
      <p:pic>
        <p:nvPicPr>
          <p:cNvPr id="41" name="Picture 40">
            <a:extLst>
              <a:ext uri="{FF2B5EF4-FFF2-40B4-BE49-F238E27FC236}">
                <a16:creationId xmlns:a16="http://schemas.microsoft.com/office/drawing/2014/main" id="{DD6F7C0F-267C-4F3D-85BE-A7242BB204CD}"/>
              </a:ext>
            </a:extLst>
          </p:cNvPr>
          <p:cNvPicPr>
            <a:picLocks noChangeAspect="1"/>
          </p:cNvPicPr>
          <p:nvPr/>
        </p:nvPicPr>
        <p:blipFill rotWithShape="1">
          <a:blip r:embed="rId12">
            <a:extLst>
              <a:ext uri="{28A0092B-C50C-407E-A947-70E740481C1C}">
                <a14:useLocalDpi xmlns:a14="http://schemas.microsoft.com/office/drawing/2010/main" val="0"/>
              </a:ext>
            </a:extLst>
          </a:blip>
          <a:srcRect l="6044" t="21097" r="63447" b="7573"/>
          <a:stretch/>
        </p:blipFill>
        <p:spPr>
          <a:xfrm>
            <a:off x="3726746" y="5026416"/>
            <a:ext cx="2145274" cy="1634615"/>
          </a:xfrm>
          <a:prstGeom prst="rect">
            <a:avLst/>
          </a:prstGeom>
        </p:spPr>
      </p:pic>
      <p:sp>
        <p:nvSpPr>
          <p:cNvPr id="42" name="TextBox 41">
            <a:extLst>
              <a:ext uri="{FF2B5EF4-FFF2-40B4-BE49-F238E27FC236}">
                <a16:creationId xmlns:a16="http://schemas.microsoft.com/office/drawing/2014/main" id="{497B8619-B831-45F4-9F8B-9C6DADE39E50}"/>
              </a:ext>
            </a:extLst>
          </p:cNvPr>
          <p:cNvSpPr txBox="1"/>
          <p:nvPr/>
        </p:nvSpPr>
        <p:spPr bwMode="auto">
          <a:xfrm>
            <a:off x="3706484" y="4222517"/>
            <a:ext cx="2499812" cy="523220"/>
          </a:xfrm>
          <a:prstGeom prst="rect">
            <a:avLst/>
          </a:prstGeom>
          <a:noFill/>
          <a:ln w="9525">
            <a:noFill/>
            <a:miter lim="800000"/>
            <a:headEnd/>
            <a:tailEnd/>
          </a:ln>
        </p:spPr>
        <p:txBody>
          <a:bodyPr wrap="square" rtlCol="0">
            <a:spAutoFit/>
          </a:bodyPr>
          <a:lstStyle/>
          <a:p>
            <a:pPr algn="ctr"/>
            <a:r>
              <a:rPr lang="de-AT" sz="1400" dirty="0">
                <a:solidFill>
                  <a:schemeClr val="tx1">
                    <a:lumMod val="75000"/>
                    <a:lumOff val="25000"/>
                  </a:schemeClr>
                </a:solidFill>
                <a:latin typeface="+mn-lt"/>
              </a:rPr>
              <a:t>Ich benötige Ticket und Ausweis für den Security Check.</a:t>
            </a:r>
          </a:p>
        </p:txBody>
      </p:sp>
    </p:spTree>
    <p:extLst>
      <p:ext uri="{BB962C8B-B14F-4D97-AF65-F5344CB8AC3E}">
        <p14:creationId xmlns:p14="http://schemas.microsoft.com/office/powerpoint/2010/main" val="40859135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DB5AD64-FBAD-4CC9-AAE4-57D60078E8D2}"/>
              </a:ext>
            </a:extLst>
          </p:cNvPr>
          <p:cNvSpPr>
            <a:spLocks noGrp="1"/>
          </p:cNvSpPr>
          <p:nvPr>
            <p:ph type="ctrTitle"/>
          </p:nvPr>
        </p:nvSpPr>
        <p:spPr/>
        <p:txBody>
          <a:bodyPr/>
          <a:lstStyle/>
          <a:p>
            <a:r>
              <a:rPr lang="de-AT" dirty="0" err="1"/>
              <a:t>Tying</a:t>
            </a:r>
            <a:r>
              <a:rPr lang="de-AT" dirty="0"/>
              <a:t> </a:t>
            </a:r>
            <a:r>
              <a:rPr lang="de-AT" dirty="0" err="1"/>
              <a:t>it</a:t>
            </a:r>
            <a:r>
              <a:rPr lang="de-AT" dirty="0"/>
              <a:t> all </a:t>
            </a:r>
            <a:r>
              <a:rPr lang="de-AT" dirty="0" err="1"/>
              <a:t>together</a:t>
            </a:r>
            <a:endParaRPr lang="de-AT" dirty="0"/>
          </a:p>
        </p:txBody>
      </p:sp>
      <p:sp>
        <p:nvSpPr>
          <p:cNvPr id="6" name="Textplatzhalter 5">
            <a:extLst>
              <a:ext uri="{FF2B5EF4-FFF2-40B4-BE49-F238E27FC236}">
                <a16:creationId xmlns:a16="http://schemas.microsoft.com/office/drawing/2014/main" id="{A92BCF30-6B7F-4FCE-885A-38D857CB807E}"/>
              </a:ext>
            </a:extLst>
          </p:cNvPr>
          <p:cNvSpPr>
            <a:spLocks noGrp="1"/>
          </p:cNvSpPr>
          <p:nvPr>
            <p:ph type="body" sz="quarter" idx="13"/>
          </p:nvPr>
        </p:nvSpPr>
        <p:spPr/>
        <p:txBody>
          <a:bodyPr/>
          <a:lstStyle/>
          <a:p>
            <a:r>
              <a:rPr lang="de-AT" dirty="0"/>
              <a:t>An </a:t>
            </a:r>
            <a:r>
              <a:rPr lang="de-AT" dirty="0" err="1"/>
              <a:t>Example</a:t>
            </a:r>
            <a:endParaRPr lang="de-AT" dirty="0"/>
          </a:p>
        </p:txBody>
      </p:sp>
      <p:pic>
        <p:nvPicPr>
          <p:cNvPr id="5" name="Grafik 4">
            <a:extLst>
              <a:ext uri="{FF2B5EF4-FFF2-40B4-BE49-F238E27FC236}">
                <a16:creationId xmlns:a16="http://schemas.microsoft.com/office/drawing/2014/main" id="{E5192DB3-7744-44E9-B003-8FBA0E7EE2F7}"/>
              </a:ext>
            </a:extLst>
          </p:cNvPr>
          <p:cNvPicPr>
            <a:picLocks noChangeAspect="1"/>
          </p:cNvPicPr>
          <p:nvPr/>
        </p:nvPicPr>
        <p:blipFill>
          <a:blip r:embed="rId2"/>
          <a:stretch>
            <a:fillRect/>
          </a:stretch>
        </p:blipFill>
        <p:spPr>
          <a:xfrm>
            <a:off x="89970" y="1564154"/>
            <a:ext cx="10356672" cy="5168887"/>
          </a:xfrm>
          <a:prstGeom prst="rect">
            <a:avLst/>
          </a:prstGeom>
        </p:spPr>
      </p:pic>
      <p:sp>
        <p:nvSpPr>
          <p:cNvPr id="7" name="Rechteck 6">
            <a:extLst>
              <a:ext uri="{FF2B5EF4-FFF2-40B4-BE49-F238E27FC236}">
                <a16:creationId xmlns:a16="http://schemas.microsoft.com/office/drawing/2014/main" id="{6F1342FC-3690-47E7-A1E4-71FEC91B2942}"/>
              </a:ext>
            </a:extLst>
          </p:cNvPr>
          <p:cNvSpPr/>
          <p:nvPr/>
        </p:nvSpPr>
        <p:spPr>
          <a:xfrm>
            <a:off x="161980" y="6948864"/>
            <a:ext cx="2540183" cy="276999"/>
          </a:xfrm>
          <a:prstGeom prst="rect">
            <a:avLst/>
          </a:prstGeom>
        </p:spPr>
        <p:txBody>
          <a:bodyPr wrap="none">
            <a:spAutoFit/>
          </a:bodyPr>
          <a:lstStyle/>
          <a:p>
            <a:r>
              <a:rPr lang="de-AT" sz="1200" dirty="0"/>
              <a:t>Source: ArchiMate 3, </a:t>
            </a:r>
            <a:r>
              <a:rPr lang="de-AT" sz="1200" dirty="0" err="1"/>
              <a:t>Archisurance</a:t>
            </a:r>
            <a:endParaRPr lang="de-AT" sz="1200" dirty="0"/>
          </a:p>
        </p:txBody>
      </p:sp>
    </p:spTree>
    <p:extLst>
      <p:ext uri="{BB962C8B-B14F-4D97-AF65-F5344CB8AC3E}">
        <p14:creationId xmlns:p14="http://schemas.microsoft.com/office/powerpoint/2010/main" val="27850106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B974E71-585B-40CA-89F9-47869167D68C}"/>
              </a:ext>
            </a:extLst>
          </p:cNvPr>
          <p:cNvSpPr>
            <a:spLocks noGrp="1"/>
          </p:cNvSpPr>
          <p:nvPr>
            <p:ph type="ctrTitle"/>
          </p:nvPr>
        </p:nvSpPr>
        <p:spPr/>
        <p:txBody>
          <a:bodyPr/>
          <a:lstStyle/>
          <a:p>
            <a:r>
              <a:rPr lang="de-AT" dirty="0"/>
              <a:t>Test </a:t>
            </a:r>
            <a:r>
              <a:rPr lang="de-AT" dirty="0" err="1"/>
              <a:t>Yourself</a:t>
            </a:r>
            <a:r>
              <a:rPr lang="de-AT" dirty="0"/>
              <a:t> Question</a:t>
            </a:r>
          </a:p>
        </p:txBody>
      </p:sp>
      <p:sp>
        <p:nvSpPr>
          <p:cNvPr id="2" name="Textplatzhalter 1">
            <a:extLst>
              <a:ext uri="{FF2B5EF4-FFF2-40B4-BE49-F238E27FC236}">
                <a16:creationId xmlns:a16="http://schemas.microsoft.com/office/drawing/2014/main" id="{8B992818-4D62-40B7-AB8C-02736FC18FEC}"/>
              </a:ext>
            </a:extLst>
          </p:cNvPr>
          <p:cNvSpPr>
            <a:spLocks noGrp="1"/>
          </p:cNvSpPr>
          <p:nvPr>
            <p:ph type="body" sz="quarter" idx="13"/>
          </p:nvPr>
        </p:nvSpPr>
        <p:spPr/>
        <p:txBody>
          <a:bodyPr/>
          <a:lstStyle/>
          <a:p>
            <a:endParaRPr lang="de-AT"/>
          </a:p>
        </p:txBody>
      </p:sp>
      <p:sp>
        <p:nvSpPr>
          <p:cNvPr id="3" name="Textplatzhalter 2">
            <a:extLst>
              <a:ext uri="{FF2B5EF4-FFF2-40B4-BE49-F238E27FC236}">
                <a16:creationId xmlns:a16="http://schemas.microsoft.com/office/drawing/2014/main" id="{0C247D33-CBB9-4969-9340-0607A2E39243}"/>
              </a:ext>
            </a:extLst>
          </p:cNvPr>
          <p:cNvSpPr>
            <a:spLocks noGrp="1"/>
          </p:cNvSpPr>
          <p:nvPr>
            <p:ph type="body" sz="quarter" idx="17"/>
          </p:nvPr>
        </p:nvSpPr>
        <p:spPr/>
        <p:txBody>
          <a:bodyPr/>
          <a:lstStyle/>
          <a:p>
            <a:pPr marL="0" indent="0">
              <a:buNone/>
            </a:pPr>
            <a:r>
              <a:rPr lang="en-US" sz="2200" dirty="0">
                <a:solidFill>
                  <a:srgbClr val="00B050"/>
                </a:solidFill>
              </a:rPr>
              <a:t>What relationship type is used to model a group of elements where each element can only be used in that group?</a:t>
            </a:r>
          </a:p>
          <a:p>
            <a:pPr marL="0" indent="0">
              <a:buNone/>
            </a:pPr>
            <a:endParaRPr lang="en-US" sz="2200" dirty="0"/>
          </a:p>
          <a:p>
            <a:pPr>
              <a:buAutoNum type="alphaUcPeriod"/>
            </a:pPr>
            <a:r>
              <a:rPr lang="en-US" sz="2200" dirty="0"/>
              <a:t>Realization</a:t>
            </a:r>
          </a:p>
          <a:p>
            <a:pPr>
              <a:buAutoNum type="alphaUcPeriod"/>
            </a:pPr>
            <a:r>
              <a:rPr lang="en-US" sz="2200" dirty="0"/>
              <a:t>Assignment</a:t>
            </a:r>
          </a:p>
          <a:p>
            <a:pPr>
              <a:buAutoNum type="alphaUcPeriod"/>
            </a:pPr>
            <a:r>
              <a:rPr lang="en-US" sz="2200" dirty="0"/>
              <a:t>Aggregation</a:t>
            </a:r>
          </a:p>
          <a:p>
            <a:pPr>
              <a:buAutoNum type="alphaUcPeriod"/>
            </a:pPr>
            <a:r>
              <a:rPr lang="en-US" sz="2200" dirty="0"/>
              <a:t>Composition</a:t>
            </a:r>
          </a:p>
          <a:p>
            <a:pPr>
              <a:buAutoNum type="alphaUcPeriod"/>
            </a:pPr>
            <a:endParaRPr lang="en-US" dirty="0"/>
          </a:p>
        </p:txBody>
      </p:sp>
    </p:spTree>
    <p:extLst>
      <p:ext uri="{BB962C8B-B14F-4D97-AF65-F5344CB8AC3E}">
        <p14:creationId xmlns:p14="http://schemas.microsoft.com/office/powerpoint/2010/main" val="3583626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65813F-BAF3-436C-B2A5-5840B8F777C3}"/>
              </a:ext>
            </a:extLst>
          </p:cNvPr>
          <p:cNvSpPr>
            <a:spLocks noGrp="1"/>
          </p:cNvSpPr>
          <p:nvPr>
            <p:ph type="ctrTitle"/>
          </p:nvPr>
        </p:nvSpPr>
        <p:spPr/>
        <p:txBody>
          <a:bodyPr/>
          <a:lstStyle/>
          <a:p>
            <a:endParaRPr lang="de-AT"/>
          </a:p>
        </p:txBody>
      </p:sp>
      <p:sp>
        <p:nvSpPr>
          <p:cNvPr id="3" name="Textplatzhalter 2">
            <a:extLst>
              <a:ext uri="{FF2B5EF4-FFF2-40B4-BE49-F238E27FC236}">
                <a16:creationId xmlns:a16="http://schemas.microsoft.com/office/drawing/2014/main" id="{5C546430-1110-47CA-8CAF-7E1746657CA3}"/>
              </a:ext>
            </a:extLst>
          </p:cNvPr>
          <p:cNvSpPr>
            <a:spLocks noGrp="1"/>
          </p:cNvSpPr>
          <p:nvPr>
            <p:ph type="body" sz="quarter" idx="13"/>
          </p:nvPr>
        </p:nvSpPr>
        <p:spPr/>
        <p:txBody>
          <a:bodyPr/>
          <a:lstStyle/>
          <a:p>
            <a:endParaRPr lang="de-AT"/>
          </a:p>
        </p:txBody>
      </p:sp>
      <p:pic>
        <p:nvPicPr>
          <p:cNvPr id="5" name="Grafik 4">
            <a:extLst>
              <a:ext uri="{FF2B5EF4-FFF2-40B4-BE49-F238E27FC236}">
                <a16:creationId xmlns:a16="http://schemas.microsoft.com/office/drawing/2014/main" id="{F3E864E6-9FDD-4F7F-90D7-97085D907B4D}"/>
              </a:ext>
            </a:extLst>
          </p:cNvPr>
          <p:cNvPicPr>
            <a:picLocks noChangeAspect="1"/>
          </p:cNvPicPr>
          <p:nvPr/>
        </p:nvPicPr>
        <p:blipFill>
          <a:blip r:embed="rId2"/>
          <a:stretch>
            <a:fillRect/>
          </a:stretch>
        </p:blipFill>
        <p:spPr>
          <a:xfrm>
            <a:off x="2322279" y="1692341"/>
            <a:ext cx="6048841" cy="5426630"/>
          </a:xfrm>
          <a:prstGeom prst="rect">
            <a:avLst/>
          </a:prstGeom>
        </p:spPr>
      </p:pic>
    </p:spTree>
    <p:extLst>
      <p:ext uri="{BB962C8B-B14F-4D97-AF65-F5344CB8AC3E}">
        <p14:creationId xmlns:p14="http://schemas.microsoft.com/office/powerpoint/2010/main" val="39916301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45E439-BBAB-4AFD-BF15-8A944767BACD}"/>
              </a:ext>
            </a:extLst>
          </p:cNvPr>
          <p:cNvSpPr>
            <a:spLocks noGrp="1"/>
          </p:cNvSpPr>
          <p:nvPr>
            <p:ph type="ctrTitle"/>
          </p:nvPr>
        </p:nvSpPr>
        <p:spPr/>
        <p:txBody>
          <a:bodyPr/>
          <a:lstStyle/>
          <a:p>
            <a:r>
              <a:rPr lang="de-AT" dirty="0" err="1"/>
              <a:t>Relationships</a:t>
            </a:r>
            <a:r>
              <a:rPr lang="de-AT" dirty="0"/>
              <a:t> </a:t>
            </a:r>
            <a:r>
              <a:rPr lang="de-AT" dirty="0" err="1"/>
              <a:t>ordered</a:t>
            </a:r>
            <a:r>
              <a:rPr lang="de-AT" dirty="0"/>
              <a:t> </a:t>
            </a:r>
            <a:r>
              <a:rPr lang="de-AT" dirty="0" err="1"/>
              <a:t>by</a:t>
            </a:r>
            <a:r>
              <a:rPr lang="de-AT" dirty="0"/>
              <a:t> </a:t>
            </a:r>
            <a:r>
              <a:rPr lang="de-AT" dirty="0" err="1"/>
              <a:t>Strength</a:t>
            </a:r>
            <a:endParaRPr lang="de-AT" dirty="0"/>
          </a:p>
        </p:txBody>
      </p:sp>
      <p:sp>
        <p:nvSpPr>
          <p:cNvPr id="3" name="Textplatzhalter 2">
            <a:extLst>
              <a:ext uri="{FF2B5EF4-FFF2-40B4-BE49-F238E27FC236}">
                <a16:creationId xmlns:a16="http://schemas.microsoft.com/office/drawing/2014/main" id="{AFF4882C-A5C1-4F6E-B309-C64CCB9B9500}"/>
              </a:ext>
            </a:extLst>
          </p:cNvPr>
          <p:cNvSpPr>
            <a:spLocks noGrp="1"/>
          </p:cNvSpPr>
          <p:nvPr>
            <p:ph type="body" sz="quarter" idx="13"/>
          </p:nvPr>
        </p:nvSpPr>
        <p:spPr/>
        <p:txBody>
          <a:bodyPr/>
          <a:lstStyle/>
          <a:p>
            <a:endParaRPr lang="de-AT"/>
          </a:p>
        </p:txBody>
      </p:sp>
      <p:sp>
        <p:nvSpPr>
          <p:cNvPr id="6" name="Textplatzhalter 5">
            <a:extLst>
              <a:ext uri="{FF2B5EF4-FFF2-40B4-BE49-F238E27FC236}">
                <a16:creationId xmlns:a16="http://schemas.microsoft.com/office/drawing/2014/main" id="{AB30B39E-F37D-4AC1-8C8A-F9230764C4F6}"/>
              </a:ext>
            </a:extLst>
          </p:cNvPr>
          <p:cNvSpPr>
            <a:spLocks noGrp="1"/>
          </p:cNvSpPr>
          <p:nvPr>
            <p:ph type="body" sz="quarter" idx="17"/>
          </p:nvPr>
        </p:nvSpPr>
        <p:spPr>
          <a:xfrm>
            <a:off x="2504053" y="2124401"/>
            <a:ext cx="3706767" cy="3368454"/>
          </a:xfrm>
        </p:spPr>
        <p:txBody>
          <a:bodyPr/>
          <a:lstStyle/>
          <a:p>
            <a:pPr>
              <a:buFont typeface="Arial" panose="020B0604020202020204" pitchFamily="34" charset="0"/>
              <a:buChar char="•"/>
            </a:pPr>
            <a:r>
              <a:rPr lang="de-AT" sz="2400" dirty="0" err="1"/>
              <a:t>Influence</a:t>
            </a:r>
            <a:endParaRPr lang="de-AT" sz="2400" dirty="0"/>
          </a:p>
          <a:p>
            <a:pPr>
              <a:buFont typeface="Arial" panose="020B0604020202020204" pitchFamily="34" charset="0"/>
              <a:buChar char="•"/>
            </a:pPr>
            <a:r>
              <a:rPr lang="de-AT" sz="2400" dirty="0"/>
              <a:t>Access</a:t>
            </a:r>
          </a:p>
          <a:p>
            <a:pPr>
              <a:buFont typeface="Arial" panose="020B0604020202020204" pitchFamily="34" charset="0"/>
              <a:buChar char="•"/>
            </a:pPr>
            <a:r>
              <a:rPr lang="de-AT" sz="2400" dirty="0" err="1"/>
              <a:t>Serving</a:t>
            </a:r>
            <a:endParaRPr lang="de-AT" sz="2400" dirty="0"/>
          </a:p>
          <a:p>
            <a:pPr>
              <a:buFont typeface="Arial" panose="020B0604020202020204" pitchFamily="34" charset="0"/>
              <a:buChar char="•"/>
            </a:pPr>
            <a:r>
              <a:rPr lang="de-AT" sz="2400" dirty="0" err="1"/>
              <a:t>Realization</a:t>
            </a:r>
            <a:endParaRPr lang="de-AT" sz="2400" dirty="0"/>
          </a:p>
          <a:p>
            <a:pPr>
              <a:buFont typeface="Arial" panose="020B0604020202020204" pitchFamily="34" charset="0"/>
              <a:buChar char="•"/>
            </a:pPr>
            <a:r>
              <a:rPr lang="de-AT" sz="2400" dirty="0" err="1"/>
              <a:t>Assignment</a:t>
            </a:r>
            <a:endParaRPr lang="de-AT" sz="2400" dirty="0"/>
          </a:p>
          <a:p>
            <a:pPr>
              <a:buFont typeface="Arial" panose="020B0604020202020204" pitchFamily="34" charset="0"/>
              <a:buChar char="•"/>
            </a:pPr>
            <a:r>
              <a:rPr lang="de-AT" sz="2400" dirty="0"/>
              <a:t>Aggregation</a:t>
            </a:r>
          </a:p>
          <a:p>
            <a:pPr>
              <a:buFont typeface="Arial" panose="020B0604020202020204" pitchFamily="34" charset="0"/>
              <a:buChar char="•"/>
            </a:pPr>
            <a:r>
              <a:rPr lang="de-AT" sz="2400" dirty="0" err="1"/>
              <a:t>Composition</a:t>
            </a:r>
            <a:endParaRPr lang="de-AT" sz="2400" dirty="0"/>
          </a:p>
        </p:txBody>
      </p:sp>
      <p:sp>
        <p:nvSpPr>
          <p:cNvPr id="7" name="Gleichschenkliges Dreieck 6">
            <a:extLst>
              <a:ext uri="{FF2B5EF4-FFF2-40B4-BE49-F238E27FC236}">
                <a16:creationId xmlns:a16="http://schemas.microsoft.com/office/drawing/2014/main" id="{ABF27609-63C8-4D87-8EE5-63ABAB8C1340}"/>
              </a:ext>
            </a:extLst>
          </p:cNvPr>
          <p:cNvSpPr/>
          <p:nvPr/>
        </p:nvSpPr>
        <p:spPr>
          <a:xfrm>
            <a:off x="5382707" y="2172994"/>
            <a:ext cx="432060" cy="2376330"/>
          </a:xfrm>
          <a:prstGeom prst="triangle">
            <a:avLst/>
          </a:prstGeom>
          <a:solidFill>
            <a:srgbClr val="18AC04">
              <a:alpha val="39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8" name="Gleichschenkliges Dreieck 7">
            <a:extLst>
              <a:ext uri="{FF2B5EF4-FFF2-40B4-BE49-F238E27FC236}">
                <a16:creationId xmlns:a16="http://schemas.microsoft.com/office/drawing/2014/main" id="{D57B9C7C-ABBB-4288-B991-0BFAA7B5FDB5}"/>
              </a:ext>
            </a:extLst>
          </p:cNvPr>
          <p:cNvSpPr/>
          <p:nvPr/>
        </p:nvSpPr>
        <p:spPr>
          <a:xfrm flipV="1">
            <a:off x="4698612" y="4555327"/>
            <a:ext cx="1800250" cy="1186988"/>
          </a:xfrm>
          <a:prstGeom prst="triangle">
            <a:avLst/>
          </a:prstGeom>
          <a:solidFill>
            <a:srgbClr val="18AC04">
              <a:alpha val="39000"/>
            </a:srgb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9" name="Textfeld 8">
            <a:extLst>
              <a:ext uri="{FF2B5EF4-FFF2-40B4-BE49-F238E27FC236}">
                <a16:creationId xmlns:a16="http://schemas.microsoft.com/office/drawing/2014/main" id="{741D51AB-249D-4BBF-AC52-DF0674819FDF}"/>
              </a:ext>
            </a:extLst>
          </p:cNvPr>
          <p:cNvSpPr txBox="1"/>
          <p:nvPr/>
        </p:nvSpPr>
        <p:spPr bwMode="auto">
          <a:xfrm>
            <a:off x="4266550" y="5931649"/>
            <a:ext cx="2664370" cy="523220"/>
          </a:xfrm>
          <a:prstGeom prst="rect">
            <a:avLst/>
          </a:prstGeom>
          <a:noFill/>
          <a:ln w="9525">
            <a:noFill/>
            <a:miter lim="800000"/>
            <a:headEnd/>
            <a:tailEnd/>
          </a:ln>
        </p:spPr>
        <p:txBody>
          <a:bodyPr wrap="square" rtlCol="0">
            <a:spAutoFit/>
          </a:bodyPr>
          <a:lstStyle/>
          <a:p>
            <a:pPr algn="ctr"/>
            <a:r>
              <a:rPr lang="de-AT" sz="2800" b="1" dirty="0" err="1">
                <a:latin typeface="Arial Narrow" pitchFamily="34" charset="0"/>
              </a:rPr>
              <a:t>strongest</a:t>
            </a:r>
            <a:endParaRPr lang="de-AT" b="1" dirty="0">
              <a:latin typeface="Arial Narrow" pitchFamily="34" charset="0"/>
            </a:endParaRPr>
          </a:p>
        </p:txBody>
      </p:sp>
      <p:sp>
        <p:nvSpPr>
          <p:cNvPr id="10" name="Textfeld 9">
            <a:extLst>
              <a:ext uri="{FF2B5EF4-FFF2-40B4-BE49-F238E27FC236}">
                <a16:creationId xmlns:a16="http://schemas.microsoft.com/office/drawing/2014/main" id="{046E020F-AC3C-4566-A549-7C9CDD915625}"/>
              </a:ext>
            </a:extLst>
          </p:cNvPr>
          <p:cNvSpPr txBox="1"/>
          <p:nvPr/>
        </p:nvSpPr>
        <p:spPr bwMode="auto">
          <a:xfrm>
            <a:off x="4266550" y="1908371"/>
            <a:ext cx="2664370" cy="369332"/>
          </a:xfrm>
          <a:prstGeom prst="rect">
            <a:avLst/>
          </a:prstGeom>
          <a:noFill/>
          <a:ln w="9525">
            <a:noFill/>
            <a:miter lim="800000"/>
            <a:headEnd/>
            <a:tailEnd/>
          </a:ln>
        </p:spPr>
        <p:txBody>
          <a:bodyPr wrap="square" rtlCol="0">
            <a:spAutoFit/>
          </a:bodyPr>
          <a:lstStyle/>
          <a:p>
            <a:pPr algn="ctr"/>
            <a:r>
              <a:rPr lang="de-AT" dirty="0" err="1">
                <a:latin typeface="Arial Narrow" pitchFamily="34" charset="0"/>
              </a:rPr>
              <a:t>weakest</a:t>
            </a:r>
            <a:endParaRPr lang="de-AT" dirty="0">
              <a:latin typeface="Arial Narrow" pitchFamily="34" charset="0"/>
            </a:endParaRPr>
          </a:p>
        </p:txBody>
      </p:sp>
    </p:spTree>
    <p:extLst>
      <p:ext uri="{BB962C8B-B14F-4D97-AF65-F5344CB8AC3E}">
        <p14:creationId xmlns:p14="http://schemas.microsoft.com/office/powerpoint/2010/main" val="30287610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Grafik 2">
            <a:extLst>
              <a:ext uri="{FF2B5EF4-FFF2-40B4-BE49-F238E27FC236}">
                <a16:creationId xmlns:a16="http://schemas.microsoft.com/office/drawing/2014/main" id="{33C22117-DB55-4DE5-93E0-615462DADA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8190"/>
          <a:stretch/>
        </p:blipFill>
        <p:spPr>
          <a:xfrm>
            <a:off x="2322280" y="1758408"/>
            <a:ext cx="7059772" cy="1447304"/>
          </a:xfrm>
          <a:prstGeom prst="rect">
            <a:avLst/>
          </a:prstGeom>
        </p:spPr>
      </p:pic>
      <p:pic>
        <p:nvPicPr>
          <p:cNvPr id="46" name="Grafik 2">
            <a:extLst>
              <a:ext uri="{FF2B5EF4-FFF2-40B4-BE49-F238E27FC236}">
                <a16:creationId xmlns:a16="http://schemas.microsoft.com/office/drawing/2014/main" id="{0805E21E-1F91-48BE-8E21-308B8046A2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809" r="31660" b="46916"/>
          <a:stretch/>
        </p:blipFill>
        <p:spPr>
          <a:xfrm>
            <a:off x="2322280" y="3205712"/>
            <a:ext cx="4824670" cy="968019"/>
          </a:xfrm>
          <a:prstGeom prst="rect">
            <a:avLst/>
          </a:prstGeom>
        </p:spPr>
      </p:pic>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a:xfrm>
            <a:off x="666700" y="1009424"/>
            <a:ext cx="9059240" cy="413753"/>
          </a:xfrm>
        </p:spPr>
        <p:txBody>
          <a:bodyPr/>
          <a:lstStyle/>
          <a:p>
            <a:r>
              <a:rPr lang="de-DE" dirty="0"/>
              <a:t>Übersicht der </a:t>
            </a:r>
            <a:r>
              <a:rPr lang="de-DE" dirty="0" err="1"/>
              <a:t>ArchiMate</a:t>
            </a:r>
            <a:r>
              <a:rPr lang="de-DE" dirty="0"/>
              <a:t> Beziehungen</a:t>
            </a:r>
          </a:p>
        </p:txBody>
      </p:sp>
      <p:sp>
        <p:nvSpPr>
          <p:cNvPr id="6" name="Rectangle 5">
            <a:extLst>
              <a:ext uri="{FF2B5EF4-FFF2-40B4-BE49-F238E27FC236}">
                <a16:creationId xmlns:a16="http://schemas.microsoft.com/office/drawing/2014/main" id="{B5A82D1C-4B9B-4D09-815C-A4D5688AD992}"/>
              </a:ext>
            </a:extLst>
          </p:cNvPr>
          <p:cNvSpPr/>
          <p:nvPr/>
        </p:nvSpPr>
        <p:spPr>
          <a:xfrm>
            <a:off x="2250270" y="4277191"/>
            <a:ext cx="1097280" cy="2377440"/>
          </a:xfrm>
          <a:prstGeom prst="rect">
            <a:avLst/>
          </a:prstGeom>
          <a:solidFill>
            <a:schemeClr val="bg1"/>
          </a:solidFill>
          <a:ln w="19050">
            <a:solidFill>
              <a:srgbClr val="D0D0D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a:solidFill>
                  <a:schemeClr val="tx1">
                    <a:lumMod val="65000"/>
                    <a:lumOff val="35000"/>
                  </a:schemeClr>
                </a:solidFill>
                <a:latin typeface="Arial Narrow" pitchFamily="34" charset="0"/>
              </a:rPr>
              <a:t>Modellieren die statische Konstruktion oder Komposition von Konzepten.</a:t>
            </a:r>
          </a:p>
          <a:p>
            <a:pPr algn="ct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a:t>
            </a:r>
          </a:p>
        </p:txBody>
      </p:sp>
      <p:sp>
        <p:nvSpPr>
          <p:cNvPr id="8" name="Rectangle 7">
            <a:extLst>
              <a:ext uri="{FF2B5EF4-FFF2-40B4-BE49-F238E27FC236}">
                <a16:creationId xmlns:a16="http://schemas.microsoft.com/office/drawing/2014/main" id="{A7368A3A-2A29-411E-9AB7-F4EEBCB2CB5A}"/>
              </a:ext>
            </a:extLst>
          </p:cNvPr>
          <p:cNvSpPr/>
          <p:nvPr/>
        </p:nvSpPr>
        <p:spPr>
          <a:xfrm>
            <a:off x="3582455" y="4277191"/>
            <a:ext cx="1097280" cy="2377440"/>
          </a:xfrm>
          <a:prstGeom prst="rect">
            <a:avLst/>
          </a:prstGeom>
          <a:solidFill>
            <a:schemeClr val="bg1"/>
          </a:solidFill>
          <a:ln w="19050">
            <a:solidFill>
              <a:srgbClr val="D0D0D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a:solidFill>
                  <a:schemeClr val="tx1">
                    <a:lumMod val="65000"/>
                    <a:lumOff val="35000"/>
                  </a:schemeClr>
                </a:solidFill>
                <a:latin typeface="Arial Narrow" pitchFamily="34" charset="0"/>
              </a:rPr>
              <a:t>Modellieren wie Elemente verwendet werden, um andere Elemente zu unterstützen. </a:t>
            </a: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a:t>
            </a:r>
          </a:p>
        </p:txBody>
      </p:sp>
      <p:sp>
        <p:nvSpPr>
          <p:cNvPr id="9" name="Rectangle 8">
            <a:extLst>
              <a:ext uri="{FF2B5EF4-FFF2-40B4-BE49-F238E27FC236}">
                <a16:creationId xmlns:a16="http://schemas.microsoft.com/office/drawing/2014/main" id="{25019F98-4575-48BA-BCCD-2ECDD9CF4C7C}"/>
              </a:ext>
            </a:extLst>
          </p:cNvPr>
          <p:cNvSpPr/>
          <p:nvPr/>
        </p:nvSpPr>
        <p:spPr>
          <a:xfrm>
            <a:off x="4914640" y="4277191"/>
            <a:ext cx="1097280" cy="2377440"/>
          </a:xfrm>
          <a:prstGeom prst="rect">
            <a:avLst/>
          </a:prstGeom>
          <a:solidFill>
            <a:schemeClr val="bg1"/>
          </a:solidFill>
          <a:ln w="19050">
            <a:solidFill>
              <a:srgbClr val="D0D0D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a:solidFill>
                  <a:schemeClr val="tx1">
                    <a:lumMod val="65000"/>
                    <a:lumOff val="35000"/>
                  </a:schemeClr>
                </a:solidFill>
                <a:latin typeface="Arial Narrow" pitchFamily="34" charset="0"/>
              </a:rPr>
              <a:t>Modellieren Verhaltens-abhängig-</a:t>
            </a:r>
            <a:r>
              <a:rPr lang="de-AT" sz="1400" dirty="0" err="1">
                <a:solidFill>
                  <a:schemeClr val="tx1">
                    <a:lumMod val="65000"/>
                    <a:lumOff val="35000"/>
                  </a:schemeClr>
                </a:solidFill>
                <a:latin typeface="Arial Narrow" pitchFamily="34" charset="0"/>
              </a:rPr>
              <a:t>keiten</a:t>
            </a:r>
            <a:r>
              <a:rPr lang="de-AT" sz="1400" dirty="0">
                <a:solidFill>
                  <a:schemeClr val="tx1">
                    <a:lumMod val="65000"/>
                    <a:lumOff val="35000"/>
                  </a:schemeClr>
                </a:solidFill>
                <a:latin typeface="Arial Narrow" pitchFamily="34" charset="0"/>
              </a:rPr>
              <a:t> zwischen Elementen. </a:t>
            </a: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a:t>
            </a:r>
          </a:p>
        </p:txBody>
      </p:sp>
      <p:sp>
        <p:nvSpPr>
          <p:cNvPr id="40" name="Textfeld 3">
            <a:extLst>
              <a:ext uri="{FF2B5EF4-FFF2-40B4-BE49-F238E27FC236}">
                <a16:creationId xmlns:a16="http://schemas.microsoft.com/office/drawing/2014/main" id="{BDC0A9C5-4E38-4C60-9699-3E1AD9839DE2}"/>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spTree>
    <p:extLst>
      <p:ext uri="{BB962C8B-B14F-4D97-AF65-F5344CB8AC3E}">
        <p14:creationId xmlns:p14="http://schemas.microsoft.com/office/powerpoint/2010/main" val="3122814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500"/>
                                        <p:tgtEl>
                                          <p:spTgt spid="4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714887-F144-4B30-A4A1-09CDBC6BA20B}"/>
              </a:ext>
            </a:extLst>
          </p:cNvPr>
          <p:cNvSpPr>
            <a:spLocks noGrp="1"/>
          </p:cNvSpPr>
          <p:nvPr>
            <p:ph type="ctrTitle"/>
          </p:nvPr>
        </p:nvSpPr>
        <p:spPr/>
        <p:txBody>
          <a:bodyPr/>
          <a:lstStyle/>
          <a:p>
            <a:r>
              <a:rPr lang="de-AT" dirty="0" err="1"/>
              <a:t>Derived</a:t>
            </a:r>
            <a:r>
              <a:rPr lang="de-AT" dirty="0"/>
              <a:t> </a:t>
            </a:r>
            <a:r>
              <a:rPr lang="de-AT" dirty="0" err="1"/>
              <a:t>Relationship</a:t>
            </a:r>
            <a:r>
              <a:rPr lang="de-AT" dirty="0"/>
              <a:t> - </a:t>
            </a:r>
            <a:r>
              <a:rPr lang="de-AT" dirty="0" err="1"/>
              <a:t>Example</a:t>
            </a:r>
            <a:endParaRPr lang="de-AT" dirty="0"/>
          </a:p>
        </p:txBody>
      </p:sp>
      <p:sp>
        <p:nvSpPr>
          <p:cNvPr id="4" name="Textplatzhalter 3">
            <a:extLst>
              <a:ext uri="{FF2B5EF4-FFF2-40B4-BE49-F238E27FC236}">
                <a16:creationId xmlns:a16="http://schemas.microsoft.com/office/drawing/2014/main" id="{196BBEDC-4868-4329-B847-123C12C67143}"/>
              </a:ext>
            </a:extLst>
          </p:cNvPr>
          <p:cNvSpPr>
            <a:spLocks noGrp="1"/>
          </p:cNvSpPr>
          <p:nvPr>
            <p:ph type="body" sz="quarter" idx="13"/>
          </p:nvPr>
        </p:nvSpPr>
        <p:spPr/>
        <p:txBody>
          <a:bodyPr/>
          <a:lstStyle/>
          <a:p>
            <a:endParaRPr lang="de-AT"/>
          </a:p>
        </p:txBody>
      </p:sp>
      <p:pic>
        <p:nvPicPr>
          <p:cNvPr id="6" name="Grafik 5">
            <a:extLst>
              <a:ext uri="{FF2B5EF4-FFF2-40B4-BE49-F238E27FC236}">
                <a16:creationId xmlns:a16="http://schemas.microsoft.com/office/drawing/2014/main" id="{165500B0-A1D2-4E1A-A278-C292567938B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0220" y="1808746"/>
            <a:ext cx="7236517" cy="4743093"/>
          </a:xfrm>
          <a:prstGeom prst="rect">
            <a:avLst/>
          </a:prstGeom>
        </p:spPr>
      </p:pic>
      <p:sp>
        <p:nvSpPr>
          <p:cNvPr id="7" name="Rechteck 6">
            <a:extLst>
              <a:ext uri="{FF2B5EF4-FFF2-40B4-BE49-F238E27FC236}">
                <a16:creationId xmlns:a16="http://schemas.microsoft.com/office/drawing/2014/main" id="{E2F875F9-2E83-4991-85F3-8D4EC91528C3}"/>
              </a:ext>
            </a:extLst>
          </p:cNvPr>
          <p:cNvSpPr/>
          <p:nvPr/>
        </p:nvSpPr>
        <p:spPr>
          <a:xfrm>
            <a:off x="161980" y="6948864"/>
            <a:ext cx="2700932" cy="276999"/>
          </a:xfrm>
          <a:prstGeom prst="rect">
            <a:avLst/>
          </a:prstGeom>
        </p:spPr>
        <p:txBody>
          <a:bodyPr wrap="none">
            <a:spAutoFit/>
          </a:bodyPr>
          <a:lstStyle/>
          <a:p>
            <a:r>
              <a:rPr lang="de-AT" sz="1200" dirty="0"/>
              <a:t>Source: ArchiMate 3, 5 </a:t>
            </a:r>
            <a:r>
              <a:rPr lang="de-AT" sz="1200" dirty="0" err="1"/>
              <a:t>Relationships</a:t>
            </a:r>
            <a:endParaRPr lang="de-AT" sz="1200" dirty="0"/>
          </a:p>
        </p:txBody>
      </p:sp>
    </p:spTree>
    <p:extLst>
      <p:ext uri="{BB962C8B-B14F-4D97-AF65-F5344CB8AC3E}">
        <p14:creationId xmlns:p14="http://schemas.microsoft.com/office/powerpoint/2010/main" val="1896848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Ableitungsregeln von indirekten Beziehungen</a:t>
            </a:r>
          </a:p>
        </p:txBody>
      </p:sp>
      <p:sp>
        <p:nvSpPr>
          <p:cNvPr id="28" name="Rectangle 27">
            <a:extLst>
              <a:ext uri="{FF2B5EF4-FFF2-40B4-BE49-F238E27FC236}">
                <a16:creationId xmlns:a16="http://schemas.microsoft.com/office/drawing/2014/main" id="{49926E60-4AC0-430B-847C-203BDD0B8128}"/>
              </a:ext>
            </a:extLst>
          </p:cNvPr>
          <p:cNvSpPr/>
          <p:nvPr/>
        </p:nvSpPr>
        <p:spPr>
          <a:xfrm>
            <a:off x="666700" y="1500044"/>
            <a:ext cx="5346700" cy="338554"/>
          </a:xfrm>
          <a:prstGeom prst="rect">
            <a:avLst/>
          </a:prstGeom>
        </p:spPr>
        <p:txBody>
          <a:bodyPr>
            <a:spAutoFit/>
          </a:bodyPr>
          <a:lstStyle/>
          <a:p>
            <a:r>
              <a:rPr lang="en-US" sz="1600" b="1" dirty="0" err="1">
                <a:latin typeface="+mn-lt"/>
              </a:rPr>
              <a:t>Ableitungsregeln</a:t>
            </a:r>
            <a:r>
              <a:rPr lang="en-US" sz="1600" b="1" dirty="0">
                <a:latin typeface="+mn-lt"/>
              </a:rPr>
              <a:t> </a:t>
            </a:r>
            <a:r>
              <a:rPr lang="en-US" sz="1600" b="1" dirty="0" err="1">
                <a:latin typeface="+mn-lt"/>
              </a:rPr>
              <a:t>für</a:t>
            </a:r>
            <a:r>
              <a:rPr lang="en-US" sz="1600" b="1" dirty="0">
                <a:latin typeface="+mn-lt"/>
              </a:rPr>
              <a:t> </a:t>
            </a:r>
            <a:r>
              <a:rPr lang="en-US" sz="1600" b="1" dirty="0" err="1">
                <a:latin typeface="+mn-lt"/>
              </a:rPr>
              <a:t>strukturelle</a:t>
            </a:r>
            <a:r>
              <a:rPr lang="en-US" sz="1600" b="1" dirty="0">
                <a:latin typeface="+mn-lt"/>
              </a:rPr>
              <a:t> und </a:t>
            </a:r>
            <a:r>
              <a:rPr lang="en-US" sz="1600" b="1" dirty="0" err="1">
                <a:latin typeface="+mn-lt"/>
              </a:rPr>
              <a:t>Abhängigkeitsbeziehungen</a:t>
            </a:r>
            <a:endParaRPr lang="de-AT" sz="1600" b="1" dirty="0">
              <a:latin typeface="+mn-lt"/>
            </a:endParaRPr>
          </a:p>
        </p:txBody>
      </p:sp>
      <p:sp>
        <p:nvSpPr>
          <p:cNvPr id="42" name="Rectangle 41">
            <a:extLst>
              <a:ext uri="{FF2B5EF4-FFF2-40B4-BE49-F238E27FC236}">
                <a16:creationId xmlns:a16="http://schemas.microsoft.com/office/drawing/2014/main" id="{14672D55-81E3-4BBA-81DC-EAAC0794CE63}"/>
              </a:ext>
            </a:extLst>
          </p:cNvPr>
          <p:cNvSpPr/>
          <p:nvPr/>
        </p:nvSpPr>
        <p:spPr>
          <a:xfrm>
            <a:off x="666700" y="1955466"/>
            <a:ext cx="9310695" cy="584775"/>
          </a:xfrm>
          <a:prstGeom prst="rect">
            <a:avLst/>
          </a:prstGeom>
          <a:solidFill>
            <a:schemeClr val="bg1">
              <a:lumMod val="95000"/>
            </a:schemeClr>
          </a:solidFill>
        </p:spPr>
        <p:txBody>
          <a:bodyPr wrap="square">
            <a:spAutoFit/>
          </a:bodyPr>
          <a:lstStyle/>
          <a:p>
            <a:pPr algn="ctr"/>
            <a:r>
              <a:rPr lang="en-US" sz="1600" dirty="0" err="1">
                <a:latin typeface="+mn-lt"/>
              </a:rPr>
              <a:t>Zwei</a:t>
            </a:r>
            <a:r>
              <a:rPr lang="en-US" sz="1600" dirty="0">
                <a:latin typeface="+mn-lt"/>
              </a:rPr>
              <a:t> </a:t>
            </a:r>
            <a:r>
              <a:rPr lang="en-US" sz="1600" dirty="0" err="1">
                <a:latin typeface="+mn-lt"/>
              </a:rPr>
              <a:t>Beziehungen</a:t>
            </a:r>
            <a:r>
              <a:rPr lang="en-US" sz="1600" dirty="0">
                <a:latin typeface="+mn-lt"/>
              </a:rPr>
              <a:t>, die in </a:t>
            </a:r>
            <a:r>
              <a:rPr lang="en-US" sz="1600" dirty="0" err="1">
                <a:latin typeface="+mn-lt"/>
              </a:rPr>
              <a:t>ein</a:t>
            </a:r>
            <a:r>
              <a:rPr lang="en-US" sz="1600" dirty="0">
                <a:latin typeface="+mn-lt"/>
              </a:rPr>
              <a:t> </a:t>
            </a:r>
            <a:r>
              <a:rPr lang="en-US" sz="1600" dirty="0" err="1">
                <a:latin typeface="+mn-lt"/>
              </a:rPr>
              <a:t>Zwischenelement</a:t>
            </a:r>
            <a:r>
              <a:rPr lang="en-US" sz="1600" dirty="0">
                <a:latin typeface="+mn-lt"/>
              </a:rPr>
              <a:t> </a:t>
            </a:r>
            <a:r>
              <a:rPr lang="en-US" sz="1600" dirty="0" err="1">
                <a:latin typeface="+mn-lt"/>
              </a:rPr>
              <a:t>eintreten</a:t>
            </a:r>
            <a:r>
              <a:rPr lang="en-US" sz="1600" dirty="0">
                <a:latin typeface="+mn-lt"/>
              </a:rPr>
              <a:t>, </a:t>
            </a:r>
            <a:r>
              <a:rPr lang="en-US" sz="1600" dirty="0" err="1">
                <a:latin typeface="+mn-lt"/>
              </a:rPr>
              <a:t>können</a:t>
            </a:r>
            <a:r>
              <a:rPr lang="en-US" sz="1600" dirty="0">
                <a:latin typeface="+mn-lt"/>
              </a:rPr>
              <a:t> </a:t>
            </a:r>
            <a:r>
              <a:rPr lang="en-US" sz="1600" dirty="0" err="1">
                <a:latin typeface="+mn-lt"/>
              </a:rPr>
              <a:t>durch</a:t>
            </a:r>
            <a:r>
              <a:rPr lang="en-US" sz="1600" dirty="0">
                <a:latin typeface="+mn-lt"/>
              </a:rPr>
              <a:t> </a:t>
            </a:r>
            <a:r>
              <a:rPr lang="en-US" sz="1600" i="1" u="sng" dirty="0">
                <a:latin typeface="+mn-lt"/>
              </a:rPr>
              <a:t>die </a:t>
            </a:r>
            <a:r>
              <a:rPr lang="en-US" sz="1600" i="1" u="sng" dirty="0" err="1">
                <a:latin typeface="+mn-lt"/>
              </a:rPr>
              <a:t>schwächere</a:t>
            </a:r>
            <a:r>
              <a:rPr lang="en-US" sz="1600" i="1" u="sng" dirty="0">
                <a:latin typeface="+mn-lt"/>
              </a:rPr>
              <a:t> </a:t>
            </a:r>
            <a:r>
              <a:rPr lang="en-US" sz="1600" dirty="0">
                <a:latin typeface="+mn-lt"/>
              </a:rPr>
              <a:t>der </a:t>
            </a:r>
            <a:r>
              <a:rPr lang="en-US" sz="1600" dirty="0" err="1">
                <a:latin typeface="+mn-lt"/>
              </a:rPr>
              <a:t>beiden</a:t>
            </a:r>
            <a:r>
              <a:rPr lang="en-US" sz="1600" dirty="0">
                <a:latin typeface="+mn-lt"/>
              </a:rPr>
              <a:t> </a:t>
            </a:r>
            <a:r>
              <a:rPr lang="en-US" sz="1600" dirty="0" err="1">
                <a:latin typeface="+mn-lt"/>
              </a:rPr>
              <a:t>kombiniert</a:t>
            </a:r>
            <a:r>
              <a:rPr lang="en-US" sz="1600" dirty="0">
                <a:latin typeface="+mn-lt"/>
              </a:rPr>
              <a:t> und </a:t>
            </a:r>
            <a:r>
              <a:rPr lang="en-US" sz="1600" dirty="0" err="1">
                <a:latin typeface="+mn-lt"/>
              </a:rPr>
              <a:t>ersetzt</a:t>
            </a:r>
            <a:r>
              <a:rPr lang="en-US" sz="1600" dirty="0">
                <a:latin typeface="+mn-lt"/>
              </a:rPr>
              <a:t> </a:t>
            </a:r>
            <a:r>
              <a:rPr lang="en-US" sz="1600" dirty="0" err="1">
                <a:latin typeface="+mn-lt"/>
              </a:rPr>
              <a:t>werden</a:t>
            </a:r>
            <a:r>
              <a:rPr lang="en-US" sz="1600" dirty="0">
                <a:latin typeface="+mn-lt"/>
              </a:rPr>
              <a:t>. </a:t>
            </a:r>
            <a:r>
              <a:rPr lang="de-AT" sz="1400" dirty="0" err="1">
                <a:solidFill>
                  <a:prstClr val="white">
                    <a:lumMod val="75000"/>
                  </a:prstClr>
                </a:solidFill>
                <a:latin typeface="Arial Narrow" pitchFamily="34" charset="0"/>
              </a:rPr>
              <a:t>ArchiMate</a:t>
            </a:r>
            <a:r>
              <a:rPr lang="de-AT" sz="1400" dirty="0">
                <a:solidFill>
                  <a:prstClr val="white">
                    <a:lumMod val="75000"/>
                  </a:prstClr>
                </a:solidFill>
                <a:latin typeface="Arial Narrow" pitchFamily="34" charset="0"/>
              </a:rPr>
              <a:t> 3.0 §5.6.1</a:t>
            </a:r>
            <a:endParaRPr lang="de-AT" sz="1600" dirty="0">
              <a:latin typeface="+mn-lt"/>
            </a:endParaRPr>
          </a:p>
        </p:txBody>
      </p:sp>
      <p:grpSp>
        <p:nvGrpSpPr>
          <p:cNvPr id="17" name="Group 16">
            <a:extLst>
              <a:ext uri="{FF2B5EF4-FFF2-40B4-BE49-F238E27FC236}">
                <a16:creationId xmlns:a16="http://schemas.microsoft.com/office/drawing/2014/main" id="{998074D8-8AEE-44CC-8507-48C4E2EDCAB3}"/>
              </a:ext>
            </a:extLst>
          </p:cNvPr>
          <p:cNvGrpSpPr/>
          <p:nvPr/>
        </p:nvGrpSpPr>
        <p:grpSpPr>
          <a:xfrm>
            <a:off x="6426849" y="2603298"/>
            <a:ext cx="3550547" cy="3697683"/>
            <a:chOff x="6426849" y="3179378"/>
            <a:chExt cx="3550547" cy="3697683"/>
          </a:xfrm>
        </p:grpSpPr>
        <p:sp>
          <p:nvSpPr>
            <p:cNvPr id="11" name="Rectangle 10">
              <a:extLst>
                <a:ext uri="{FF2B5EF4-FFF2-40B4-BE49-F238E27FC236}">
                  <a16:creationId xmlns:a16="http://schemas.microsoft.com/office/drawing/2014/main" id="{C0A42307-D705-449B-9D12-EABF552DB582}"/>
                </a:ext>
              </a:extLst>
            </p:cNvPr>
            <p:cNvSpPr/>
            <p:nvPr/>
          </p:nvSpPr>
          <p:spPr>
            <a:xfrm>
              <a:off x="6426849" y="3179378"/>
              <a:ext cx="3550547" cy="3697683"/>
            </a:xfrm>
            <a:prstGeom prst="rect">
              <a:avLst/>
            </a:prstGeom>
            <a:solidFill>
              <a:schemeClr val="bg1">
                <a:lumMod val="95000"/>
              </a:schemeClr>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pic>
          <p:nvPicPr>
            <p:cNvPr id="8" name="Picture 7">
              <a:extLst>
                <a:ext uri="{FF2B5EF4-FFF2-40B4-BE49-F238E27FC236}">
                  <a16:creationId xmlns:a16="http://schemas.microsoft.com/office/drawing/2014/main" id="{65D56033-D8B0-4447-A0B9-19522AC622B9}"/>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59285" y="3403616"/>
              <a:ext cx="722221" cy="693547"/>
            </a:xfrm>
            <a:prstGeom prst="rect">
              <a:avLst/>
            </a:prstGeom>
          </p:spPr>
        </p:pic>
        <p:pic>
          <p:nvPicPr>
            <p:cNvPr id="10" name="Picture 9">
              <a:extLst>
                <a:ext uri="{FF2B5EF4-FFF2-40B4-BE49-F238E27FC236}">
                  <a16:creationId xmlns:a16="http://schemas.microsoft.com/office/drawing/2014/main" id="{5E46F281-FF4B-4993-942B-549C70473D36}"/>
                </a:ext>
              </a:extLst>
            </p:cNvPr>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590459" y="5822008"/>
              <a:ext cx="859872" cy="889988"/>
            </a:xfrm>
            <a:prstGeom prst="rect">
              <a:avLst/>
            </a:prstGeom>
          </p:spPr>
        </p:pic>
        <p:grpSp>
          <p:nvGrpSpPr>
            <p:cNvPr id="16" name="Group 15">
              <a:extLst>
                <a:ext uri="{FF2B5EF4-FFF2-40B4-BE49-F238E27FC236}">
                  <a16:creationId xmlns:a16="http://schemas.microsoft.com/office/drawing/2014/main" id="{7F4F1995-1AEA-4BD6-B5C6-5C554DBBFC6E}"/>
                </a:ext>
              </a:extLst>
            </p:cNvPr>
            <p:cNvGrpSpPr/>
            <p:nvPr/>
          </p:nvGrpSpPr>
          <p:grpSpPr>
            <a:xfrm>
              <a:off x="7582194" y="3211352"/>
              <a:ext cx="2305636" cy="3554371"/>
              <a:chOff x="7582194" y="3211352"/>
              <a:chExt cx="2305636" cy="3554371"/>
            </a:xfrm>
          </p:grpSpPr>
          <p:grpSp>
            <p:nvGrpSpPr>
              <p:cNvPr id="14" name="Group 13">
                <a:extLst>
                  <a:ext uri="{FF2B5EF4-FFF2-40B4-BE49-F238E27FC236}">
                    <a16:creationId xmlns:a16="http://schemas.microsoft.com/office/drawing/2014/main" id="{74E0AC9A-F841-408F-AD73-202F83E15521}"/>
                  </a:ext>
                </a:extLst>
              </p:cNvPr>
              <p:cNvGrpSpPr/>
              <p:nvPr/>
            </p:nvGrpSpPr>
            <p:grpSpPr>
              <a:xfrm>
                <a:off x="7582194" y="3286381"/>
                <a:ext cx="2305636" cy="1439202"/>
                <a:chOff x="7582194" y="3286381"/>
                <a:chExt cx="2305636" cy="1439202"/>
              </a:xfrm>
            </p:grpSpPr>
            <p:sp>
              <p:nvSpPr>
                <p:cNvPr id="23" name="Rectangle 22">
                  <a:extLst>
                    <a:ext uri="{FF2B5EF4-FFF2-40B4-BE49-F238E27FC236}">
                      <a16:creationId xmlns:a16="http://schemas.microsoft.com/office/drawing/2014/main" id="{3C176CE2-A157-4792-828C-BA8F835A77C9}"/>
                    </a:ext>
                  </a:extLst>
                </p:cNvPr>
                <p:cNvSpPr/>
                <p:nvPr/>
              </p:nvSpPr>
              <p:spPr>
                <a:xfrm>
                  <a:off x="7582194" y="3286381"/>
                  <a:ext cx="2305636" cy="1439202"/>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24" name="Rectangle 23">
                  <a:extLst>
                    <a:ext uri="{FF2B5EF4-FFF2-40B4-BE49-F238E27FC236}">
                      <a16:creationId xmlns:a16="http://schemas.microsoft.com/office/drawing/2014/main" id="{6AE07CE4-35D7-4804-8586-0E299B869F9A}"/>
                    </a:ext>
                  </a:extLst>
                </p:cNvPr>
                <p:cNvSpPr/>
                <p:nvPr/>
              </p:nvSpPr>
              <p:spPr>
                <a:xfrm>
                  <a:off x="9471197" y="3344155"/>
                  <a:ext cx="326687" cy="132365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 lIns="0" rIns="0" bIns="0" rtlCol="0" anchor="ctr"/>
                <a:lstStyle/>
                <a:p>
                  <a:pPr algn="ctr"/>
                  <a:r>
                    <a:rPr lang="de-AT" sz="1400" dirty="0" err="1">
                      <a:solidFill>
                        <a:schemeClr val="tx1">
                          <a:lumMod val="75000"/>
                          <a:lumOff val="25000"/>
                        </a:schemeClr>
                      </a:solidFill>
                      <a:latin typeface="Arial Narrow" pitchFamily="34" charset="0"/>
                    </a:rPr>
                    <a:t>Abhängigkeitsb</a:t>
                  </a:r>
                  <a:r>
                    <a:rPr lang="de-AT" sz="1400" dirty="0">
                      <a:solidFill>
                        <a:schemeClr val="tx1">
                          <a:lumMod val="75000"/>
                          <a:lumOff val="25000"/>
                        </a:schemeClr>
                      </a:solidFill>
                      <a:latin typeface="Arial Narrow" pitchFamily="34" charset="0"/>
                    </a:rPr>
                    <a:t>.</a:t>
                  </a:r>
                </a:p>
              </p:txBody>
            </p:sp>
          </p:grpSp>
          <p:grpSp>
            <p:nvGrpSpPr>
              <p:cNvPr id="15" name="Group 14">
                <a:extLst>
                  <a:ext uri="{FF2B5EF4-FFF2-40B4-BE49-F238E27FC236}">
                    <a16:creationId xmlns:a16="http://schemas.microsoft.com/office/drawing/2014/main" id="{4022E0EF-8203-4B3E-AAC0-FC27095181D4}"/>
                  </a:ext>
                </a:extLst>
              </p:cNvPr>
              <p:cNvGrpSpPr/>
              <p:nvPr/>
            </p:nvGrpSpPr>
            <p:grpSpPr>
              <a:xfrm>
                <a:off x="7582194" y="4803449"/>
                <a:ext cx="2304872" cy="1949601"/>
                <a:chOff x="7582194" y="4803449"/>
                <a:chExt cx="2304872" cy="1949601"/>
              </a:xfrm>
            </p:grpSpPr>
            <p:sp>
              <p:nvSpPr>
                <p:cNvPr id="13" name="Rectangle 12">
                  <a:extLst>
                    <a:ext uri="{FF2B5EF4-FFF2-40B4-BE49-F238E27FC236}">
                      <a16:creationId xmlns:a16="http://schemas.microsoft.com/office/drawing/2014/main" id="{213D7A39-9EC1-4A2E-A181-60BB2C216C92}"/>
                    </a:ext>
                  </a:extLst>
                </p:cNvPr>
                <p:cNvSpPr/>
                <p:nvPr/>
              </p:nvSpPr>
              <p:spPr>
                <a:xfrm>
                  <a:off x="7582194" y="4803449"/>
                  <a:ext cx="2304872" cy="1949601"/>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25" name="Rectangle 24">
                  <a:extLst>
                    <a:ext uri="{FF2B5EF4-FFF2-40B4-BE49-F238E27FC236}">
                      <a16:creationId xmlns:a16="http://schemas.microsoft.com/office/drawing/2014/main" id="{EA9BBEB8-0821-4A0F-BA91-97ABECDDBBAB}"/>
                    </a:ext>
                  </a:extLst>
                </p:cNvPr>
                <p:cNvSpPr/>
                <p:nvPr/>
              </p:nvSpPr>
              <p:spPr>
                <a:xfrm>
                  <a:off x="9471197" y="4860722"/>
                  <a:ext cx="326687" cy="183505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 lIns="0" rIns="0" bIns="0" rtlCol="0" anchor="ctr"/>
                <a:lstStyle/>
                <a:p>
                  <a:pPr algn="ctr"/>
                  <a:r>
                    <a:rPr lang="de-AT" sz="1400" dirty="0">
                      <a:solidFill>
                        <a:schemeClr val="tx1">
                          <a:lumMod val="75000"/>
                          <a:lumOff val="25000"/>
                        </a:schemeClr>
                      </a:solidFill>
                      <a:latin typeface="Arial Narrow" pitchFamily="34" charset="0"/>
                    </a:rPr>
                    <a:t>Strukturelle</a:t>
                  </a:r>
                </a:p>
              </p:txBody>
            </p:sp>
          </p:grpSp>
          <p:sp>
            <p:nvSpPr>
              <p:cNvPr id="32" name="Rectangle 31">
                <a:extLst>
                  <a:ext uri="{FF2B5EF4-FFF2-40B4-BE49-F238E27FC236}">
                    <a16:creationId xmlns:a16="http://schemas.microsoft.com/office/drawing/2014/main" id="{E198A488-1ECA-40F9-BF92-9A3FC098EBF3}"/>
                  </a:ext>
                </a:extLst>
              </p:cNvPr>
              <p:cNvSpPr/>
              <p:nvPr/>
            </p:nvSpPr>
            <p:spPr>
              <a:xfrm>
                <a:off x="7582194" y="3211352"/>
                <a:ext cx="1872260" cy="3554371"/>
              </a:xfrm>
              <a:prstGeom prst="rect">
                <a:avLst/>
              </a:prstGeom>
            </p:spPr>
            <p:txBody>
              <a:bodyPr wrap="square">
                <a:spAutoFit/>
              </a:bodyPr>
              <a:lstStyle/>
              <a:p>
                <a:pPr indent="-280035">
                  <a:lnSpc>
                    <a:spcPct val="150000"/>
                  </a:lnSpc>
                  <a:spcBef>
                    <a:spcPts val="800"/>
                  </a:spcBef>
                  <a:spcAft>
                    <a:spcPts val="400"/>
                  </a:spcAft>
                </a:pPr>
                <a:r>
                  <a:rPr lang="en-US" sz="1600" dirty="0" err="1">
                    <a:solidFill>
                      <a:srgbClr val="000000"/>
                    </a:solidFill>
                    <a:latin typeface="+mn-lt"/>
                  </a:rPr>
                  <a:t>Einfluss</a:t>
                </a:r>
                <a:r>
                  <a:rPr lang="en-US" sz="1600" dirty="0">
                    <a:solidFill>
                      <a:srgbClr val="000000"/>
                    </a:solidFill>
                    <a:latin typeface="+mn-lt"/>
                  </a:rPr>
                  <a:t> (</a:t>
                </a:r>
                <a:r>
                  <a:rPr lang="en-US" sz="1600" dirty="0" err="1">
                    <a:solidFill>
                      <a:srgbClr val="000000"/>
                    </a:solidFill>
                    <a:latin typeface="+mn-lt"/>
                  </a:rPr>
                  <a:t>schwächste</a:t>
                </a:r>
                <a:r>
                  <a:rPr lang="en-US" sz="1600" dirty="0">
                    <a:solidFill>
                      <a:srgbClr val="000000"/>
                    </a:solidFill>
                    <a:latin typeface="+mn-lt"/>
                  </a:rPr>
                  <a:t>)</a:t>
                </a:r>
              </a:p>
              <a:p>
                <a:pPr indent="-280035">
                  <a:lnSpc>
                    <a:spcPct val="150000"/>
                  </a:lnSpc>
                  <a:spcBef>
                    <a:spcPts val="800"/>
                  </a:spcBef>
                  <a:spcAft>
                    <a:spcPts val="400"/>
                  </a:spcAft>
                </a:pPr>
                <a:r>
                  <a:rPr lang="en-US" sz="1600" dirty="0" err="1">
                    <a:solidFill>
                      <a:srgbClr val="000000"/>
                    </a:solidFill>
                    <a:latin typeface="+mn-lt"/>
                  </a:rPr>
                  <a:t>Zugriff</a:t>
                </a:r>
                <a:endParaRPr lang="en-US" sz="1600" dirty="0">
                  <a:solidFill>
                    <a:srgbClr val="000000"/>
                  </a:solidFill>
                  <a:latin typeface="+mn-lt"/>
                </a:endParaRPr>
              </a:p>
              <a:p>
                <a:pPr indent="-280035">
                  <a:lnSpc>
                    <a:spcPct val="150000"/>
                  </a:lnSpc>
                  <a:spcBef>
                    <a:spcPts val="800"/>
                  </a:spcBef>
                  <a:spcAft>
                    <a:spcPts val="400"/>
                  </a:spcAft>
                </a:pPr>
                <a:r>
                  <a:rPr lang="en-US" sz="1600" dirty="0" err="1">
                    <a:solidFill>
                      <a:srgbClr val="000000"/>
                    </a:solidFill>
                    <a:latin typeface="+mn-lt"/>
                  </a:rPr>
                  <a:t>Dient</a:t>
                </a:r>
                <a:endParaRPr lang="en-US" sz="1600" dirty="0">
                  <a:solidFill>
                    <a:srgbClr val="000000"/>
                  </a:solidFill>
                  <a:latin typeface="+mn-lt"/>
                </a:endParaRPr>
              </a:p>
              <a:p>
                <a:pPr indent="-280035">
                  <a:lnSpc>
                    <a:spcPct val="150000"/>
                  </a:lnSpc>
                  <a:spcBef>
                    <a:spcPts val="800"/>
                  </a:spcBef>
                  <a:spcAft>
                    <a:spcPts val="400"/>
                  </a:spcAft>
                </a:pPr>
                <a:r>
                  <a:rPr lang="en-US" sz="1600" dirty="0" err="1">
                    <a:solidFill>
                      <a:srgbClr val="000000"/>
                    </a:solidFill>
                    <a:latin typeface="+mn-lt"/>
                  </a:rPr>
                  <a:t>Realisiert</a:t>
                </a:r>
                <a:endParaRPr lang="en-US" sz="1600" dirty="0">
                  <a:solidFill>
                    <a:srgbClr val="000000"/>
                  </a:solidFill>
                  <a:latin typeface="+mn-lt"/>
                </a:endParaRPr>
              </a:p>
              <a:p>
                <a:pPr indent="-280035">
                  <a:lnSpc>
                    <a:spcPct val="150000"/>
                  </a:lnSpc>
                  <a:spcBef>
                    <a:spcPts val="800"/>
                  </a:spcBef>
                  <a:spcAft>
                    <a:spcPts val="400"/>
                  </a:spcAft>
                </a:pPr>
                <a:r>
                  <a:rPr lang="en-US" sz="1600" dirty="0" err="1">
                    <a:solidFill>
                      <a:srgbClr val="000000"/>
                    </a:solidFill>
                    <a:latin typeface="+mn-lt"/>
                  </a:rPr>
                  <a:t>Zuweisung</a:t>
                </a:r>
                <a:endParaRPr lang="en-US" sz="1600" dirty="0">
                  <a:solidFill>
                    <a:srgbClr val="000000"/>
                  </a:solidFill>
                  <a:latin typeface="+mn-lt"/>
                </a:endParaRPr>
              </a:p>
              <a:p>
                <a:pPr indent="-280035">
                  <a:lnSpc>
                    <a:spcPct val="150000"/>
                  </a:lnSpc>
                  <a:spcBef>
                    <a:spcPts val="800"/>
                  </a:spcBef>
                  <a:spcAft>
                    <a:spcPts val="400"/>
                  </a:spcAft>
                </a:pPr>
                <a:r>
                  <a:rPr lang="en-US" sz="1600" dirty="0">
                    <a:solidFill>
                      <a:srgbClr val="000000"/>
                    </a:solidFill>
                    <a:latin typeface="+mn-lt"/>
                  </a:rPr>
                  <a:t>Aggregation</a:t>
                </a:r>
              </a:p>
              <a:p>
                <a:pPr indent="-280035">
                  <a:lnSpc>
                    <a:spcPct val="150000"/>
                  </a:lnSpc>
                  <a:spcBef>
                    <a:spcPts val="800"/>
                  </a:spcBef>
                  <a:spcAft>
                    <a:spcPts val="400"/>
                  </a:spcAft>
                </a:pPr>
                <a:r>
                  <a:rPr lang="en-US" sz="1600" dirty="0" err="1">
                    <a:solidFill>
                      <a:srgbClr val="000000"/>
                    </a:solidFill>
                    <a:latin typeface="+mn-lt"/>
                  </a:rPr>
                  <a:t>Komposition</a:t>
                </a:r>
                <a:r>
                  <a:rPr lang="en-US" sz="1600" dirty="0">
                    <a:solidFill>
                      <a:srgbClr val="000000"/>
                    </a:solidFill>
                    <a:latin typeface="+mn-lt"/>
                  </a:rPr>
                  <a:t> (</a:t>
                </a:r>
                <a:r>
                  <a:rPr lang="en-US" sz="1600" dirty="0" err="1">
                    <a:solidFill>
                      <a:srgbClr val="000000"/>
                    </a:solidFill>
                    <a:latin typeface="+mn-lt"/>
                  </a:rPr>
                  <a:t>stärkste</a:t>
                </a:r>
                <a:r>
                  <a:rPr lang="en-US" sz="1600" dirty="0">
                    <a:solidFill>
                      <a:srgbClr val="000000"/>
                    </a:solidFill>
                    <a:latin typeface="+mn-lt"/>
                  </a:rPr>
                  <a:t>)</a:t>
                </a:r>
                <a:endParaRPr lang="en-US" sz="1600" b="0" i="0" dirty="0">
                  <a:solidFill>
                    <a:srgbClr val="000000"/>
                  </a:solidFill>
                  <a:effectLst/>
                  <a:latin typeface="+mn-lt"/>
                </a:endParaRPr>
              </a:p>
            </p:txBody>
          </p:sp>
        </p:grpSp>
      </p:grpSp>
      <p:pic>
        <p:nvPicPr>
          <p:cNvPr id="19" name="Picture 18">
            <a:extLst>
              <a:ext uri="{FF2B5EF4-FFF2-40B4-BE49-F238E27FC236}">
                <a16:creationId xmlns:a16="http://schemas.microsoft.com/office/drawing/2014/main" id="{79A68A60-0A0B-42E2-9F69-A0BDD3589258}"/>
              </a:ext>
            </a:extLst>
          </p:cNvPr>
          <p:cNvPicPr>
            <a:picLocks noChangeAspect="1"/>
          </p:cNvPicPr>
          <p:nvPr/>
        </p:nvPicPr>
        <p:blipFill rotWithShape="1">
          <a:blip r:embed="rId5">
            <a:extLst>
              <a:ext uri="{28A0092B-C50C-407E-A947-70E740481C1C}">
                <a14:useLocalDpi xmlns:a14="http://schemas.microsoft.com/office/drawing/2010/main" val="0"/>
              </a:ext>
            </a:extLst>
          </a:blip>
          <a:srcRect l="6379" t="15664" r="16880" b="4088"/>
          <a:stretch/>
        </p:blipFill>
        <p:spPr>
          <a:xfrm>
            <a:off x="703719" y="2603299"/>
            <a:ext cx="4848324" cy="3697682"/>
          </a:xfrm>
          <a:prstGeom prst="rect">
            <a:avLst/>
          </a:prstGeom>
        </p:spPr>
      </p:pic>
      <p:cxnSp>
        <p:nvCxnSpPr>
          <p:cNvPr id="21" name="Straight Connector 20">
            <a:extLst>
              <a:ext uri="{FF2B5EF4-FFF2-40B4-BE49-F238E27FC236}">
                <a16:creationId xmlns:a16="http://schemas.microsoft.com/office/drawing/2014/main" id="{F85F8379-0E73-413D-B2B4-CE5416B2CA94}"/>
              </a:ext>
            </a:extLst>
          </p:cNvPr>
          <p:cNvCxnSpPr/>
          <p:nvPr/>
        </p:nvCxnSpPr>
        <p:spPr>
          <a:xfrm>
            <a:off x="3563117" y="5971807"/>
            <a:ext cx="640080" cy="0"/>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1665C83-73CE-4D3D-A13D-F3C989D94613}"/>
              </a:ext>
            </a:extLst>
          </p:cNvPr>
          <p:cNvCxnSpPr>
            <a:cxnSpLocks/>
          </p:cNvCxnSpPr>
          <p:nvPr/>
        </p:nvCxnSpPr>
        <p:spPr>
          <a:xfrm flipV="1">
            <a:off x="3525021" y="5244564"/>
            <a:ext cx="453489" cy="288040"/>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6084776-CF51-4035-86F3-E90C3C349B1D}"/>
              </a:ext>
            </a:extLst>
          </p:cNvPr>
          <p:cNvCxnSpPr>
            <a:cxnSpLocks/>
          </p:cNvCxnSpPr>
          <p:nvPr/>
        </p:nvCxnSpPr>
        <p:spPr>
          <a:xfrm>
            <a:off x="4393903" y="4363777"/>
            <a:ext cx="0" cy="232697"/>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1A79401-42DF-41BF-8827-632567DBC149}"/>
              </a:ext>
            </a:extLst>
          </p:cNvPr>
          <p:cNvCxnSpPr>
            <a:cxnSpLocks/>
          </p:cNvCxnSpPr>
          <p:nvPr/>
        </p:nvCxnSpPr>
        <p:spPr>
          <a:xfrm>
            <a:off x="4391749" y="3266955"/>
            <a:ext cx="0" cy="365760"/>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41" name="Textfeld 3">
            <a:extLst>
              <a:ext uri="{FF2B5EF4-FFF2-40B4-BE49-F238E27FC236}">
                <a16:creationId xmlns:a16="http://schemas.microsoft.com/office/drawing/2014/main" id="{548948C3-054A-41A3-B4E8-8FB74A56F0DF}"/>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spTree>
    <p:extLst>
      <p:ext uri="{BB962C8B-B14F-4D97-AF65-F5344CB8AC3E}">
        <p14:creationId xmlns:p14="http://schemas.microsoft.com/office/powerpoint/2010/main" val="487244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fade">
                                      <p:cBhvr>
                                        <p:cTn id="28" dur="500"/>
                                        <p:tgtEl>
                                          <p:spTgt spid="37"/>
                                        </p:tgtEl>
                                      </p:cBhvr>
                                    </p:animEffect>
                                  </p:childTnLst>
                                </p:cTn>
                              </p:par>
                              <p:par>
                                <p:cTn id="29" presetID="10" presetClass="entr" presetSubtype="0" fill="hold" nodeType="with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Ableitungsregeln von indirekten Beziehungen</a:t>
            </a:r>
          </a:p>
        </p:txBody>
      </p:sp>
      <p:sp>
        <p:nvSpPr>
          <p:cNvPr id="6" name="TextBox 5">
            <a:extLst>
              <a:ext uri="{FF2B5EF4-FFF2-40B4-BE49-F238E27FC236}">
                <a16:creationId xmlns:a16="http://schemas.microsoft.com/office/drawing/2014/main" id="{82956C36-E72B-401A-9902-EFA5CAE5F9AF}"/>
              </a:ext>
            </a:extLst>
          </p:cNvPr>
          <p:cNvSpPr txBox="1"/>
          <p:nvPr/>
        </p:nvSpPr>
        <p:spPr bwMode="auto">
          <a:xfrm>
            <a:off x="666699" y="6442862"/>
            <a:ext cx="9310695" cy="738664"/>
          </a:xfrm>
          <a:prstGeom prst="rect">
            <a:avLst/>
          </a:prstGeom>
          <a:solidFill>
            <a:schemeClr val="bg1">
              <a:lumMod val="95000"/>
            </a:schemeClr>
          </a:solidFill>
          <a:ln w="9525">
            <a:noFill/>
            <a:miter lim="800000"/>
            <a:headEnd/>
            <a:tailEnd/>
          </a:ln>
        </p:spPr>
        <p:txBody>
          <a:bodyPr wrap="square" rtlCol="0" anchor="ctr">
            <a:spAutoFit/>
          </a:bodyPr>
          <a:lstStyle/>
          <a:p>
            <a:pPr algn="ctr"/>
            <a:r>
              <a:rPr lang="de-AT" sz="1400" b="1" dirty="0">
                <a:solidFill>
                  <a:schemeClr val="tx1">
                    <a:lumMod val="85000"/>
                    <a:lumOff val="15000"/>
                  </a:schemeClr>
                </a:solidFill>
                <a:latin typeface="+mn-lt"/>
              </a:rPr>
              <a:t>Beachte</a:t>
            </a:r>
            <a:r>
              <a:rPr lang="de-AT" sz="1400" dirty="0">
                <a:solidFill>
                  <a:schemeClr val="tx1">
                    <a:lumMod val="85000"/>
                    <a:lumOff val="15000"/>
                  </a:schemeClr>
                </a:solidFill>
                <a:latin typeface="+mn-lt"/>
              </a:rPr>
              <a:t>, dass die Ableitungsregeln nicht auf Beziehungen mit Gruppierungen anwendbar sind oder zwischen Core Elements und Other Elements, wie Motivations-, Strategie- oder Implementierung- und Migrationselementen, mit Ausnahme von der Realisierungsbeziehung und der Einfluss-Beziehung. </a:t>
            </a: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§5.6</a:t>
            </a:r>
            <a:endParaRPr lang="en-US" sz="1400" dirty="0"/>
          </a:p>
        </p:txBody>
      </p:sp>
      <p:sp>
        <p:nvSpPr>
          <p:cNvPr id="28" name="Rectangle 27">
            <a:extLst>
              <a:ext uri="{FF2B5EF4-FFF2-40B4-BE49-F238E27FC236}">
                <a16:creationId xmlns:a16="http://schemas.microsoft.com/office/drawing/2014/main" id="{49926E60-4AC0-430B-847C-203BDD0B8128}"/>
              </a:ext>
            </a:extLst>
          </p:cNvPr>
          <p:cNvSpPr/>
          <p:nvPr/>
        </p:nvSpPr>
        <p:spPr>
          <a:xfrm>
            <a:off x="666700" y="1500044"/>
            <a:ext cx="5346700" cy="338554"/>
          </a:xfrm>
          <a:prstGeom prst="rect">
            <a:avLst/>
          </a:prstGeom>
        </p:spPr>
        <p:txBody>
          <a:bodyPr>
            <a:spAutoFit/>
          </a:bodyPr>
          <a:lstStyle/>
          <a:p>
            <a:r>
              <a:rPr lang="en-US" sz="1600" b="1" dirty="0" err="1">
                <a:latin typeface="+mn-lt"/>
              </a:rPr>
              <a:t>Ableitungsregeln</a:t>
            </a:r>
            <a:r>
              <a:rPr lang="en-US" sz="1600" b="1" dirty="0">
                <a:latin typeface="+mn-lt"/>
              </a:rPr>
              <a:t> </a:t>
            </a:r>
            <a:r>
              <a:rPr lang="en-US" sz="1600" b="1" dirty="0" err="1">
                <a:latin typeface="+mn-lt"/>
              </a:rPr>
              <a:t>für</a:t>
            </a:r>
            <a:r>
              <a:rPr lang="en-US" sz="1600" b="1" dirty="0">
                <a:latin typeface="+mn-lt"/>
              </a:rPr>
              <a:t> </a:t>
            </a:r>
            <a:r>
              <a:rPr lang="en-US" sz="1600" b="1" dirty="0" err="1">
                <a:latin typeface="+mn-lt"/>
              </a:rPr>
              <a:t>strukturelle</a:t>
            </a:r>
            <a:r>
              <a:rPr lang="en-US" sz="1600" b="1" dirty="0">
                <a:latin typeface="+mn-lt"/>
              </a:rPr>
              <a:t> und </a:t>
            </a:r>
            <a:r>
              <a:rPr lang="en-US" sz="1600" b="1" dirty="0" err="1">
                <a:latin typeface="+mn-lt"/>
              </a:rPr>
              <a:t>Abhängigkeitsbeziehungen</a:t>
            </a:r>
            <a:endParaRPr lang="de-AT" sz="1600" b="1" dirty="0">
              <a:latin typeface="+mn-lt"/>
            </a:endParaRPr>
          </a:p>
        </p:txBody>
      </p:sp>
      <p:sp>
        <p:nvSpPr>
          <p:cNvPr id="42" name="Rectangle 41">
            <a:extLst>
              <a:ext uri="{FF2B5EF4-FFF2-40B4-BE49-F238E27FC236}">
                <a16:creationId xmlns:a16="http://schemas.microsoft.com/office/drawing/2014/main" id="{14672D55-81E3-4BBA-81DC-EAAC0794CE63}"/>
              </a:ext>
            </a:extLst>
          </p:cNvPr>
          <p:cNvSpPr/>
          <p:nvPr/>
        </p:nvSpPr>
        <p:spPr>
          <a:xfrm>
            <a:off x="666700" y="1955466"/>
            <a:ext cx="9310695" cy="584775"/>
          </a:xfrm>
          <a:prstGeom prst="rect">
            <a:avLst/>
          </a:prstGeom>
          <a:solidFill>
            <a:schemeClr val="bg1">
              <a:lumMod val="95000"/>
            </a:schemeClr>
          </a:solidFill>
        </p:spPr>
        <p:txBody>
          <a:bodyPr wrap="square">
            <a:spAutoFit/>
          </a:bodyPr>
          <a:lstStyle/>
          <a:p>
            <a:pPr algn="ctr"/>
            <a:r>
              <a:rPr lang="en-US" sz="1600" dirty="0" err="1">
                <a:solidFill>
                  <a:schemeClr val="tx1">
                    <a:lumMod val="85000"/>
                    <a:lumOff val="15000"/>
                  </a:schemeClr>
                </a:solidFill>
                <a:latin typeface="+mn-lt"/>
              </a:rPr>
              <a:t>Zwei</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Beziehungen</a:t>
            </a:r>
            <a:r>
              <a:rPr lang="en-US" sz="1600" dirty="0">
                <a:solidFill>
                  <a:schemeClr val="tx1">
                    <a:lumMod val="85000"/>
                    <a:lumOff val="15000"/>
                  </a:schemeClr>
                </a:solidFill>
                <a:latin typeface="+mn-lt"/>
              </a:rPr>
              <a:t>, die in </a:t>
            </a:r>
            <a:r>
              <a:rPr lang="en-US" sz="1600" dirty="0" err="1">
                <a:solidFill>
                  <a:schemeClr val="tx1">
                    <a:lumMod val="85000"/>
                    <a:lumOff val="15000"/>
                  </a:schemeClr>
                </a:solidFill>
                <a:latin typeface="+mn-lt"/>
              </a:rPr>
              <a:t>ein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Zwischenelement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eintreten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können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durch</a:t>
            </a:r>
            <a:r>
              <a:rPr lang="en-US" sz="1600" dirty="0">
                <a:solidFill>
                  <a:schemeClr val="tx1">
                    <a:lumMod val="85000"/>
                    <a:lumOff val="15000"/>
                  </a:schemeClr>
                </a:solidFill>
                <a:latin typeface="+mn-lt"/>
              </a:rPr>
              <a:t> </a:t>
            </a:r>
            <a:r>
              <a:rPr lang="en-US" sz="1600" i="1" u="sng" dirty="0">
                <a:solidFill>
                  <a:schemeClr val="tx1">
                    <a:lumMod val="85000"/>
                    <a:lumOff val="15000"/>
                  </a:schemeClr>
                </a:solidFill>
                <a:latin typeface="+mn-lt"/>
              </a:rPr>
              <a:t>die </a:t>
            </a:r>
            <a:r>
              <a:rPr lang="en-US" sz="1600" i="1" u="sng" dirty="0" err="1">
                <a:solidFill>
                  <a:schemeClr val="tx1">
                    <a:lumMod val="85000"/>
                    <a:lumOff val="15000"/>
                  </a:schemeClr>
                </a:solidFill>
                <a:latin typeface="+mn-lt"/>
              </a:rPr>
              <a:t>schwächere</a:t>
            </a:r>
            <a:r>
              <a:rPr lang="en-US" sz="1600" i="1" u="sng" dirty="0">
                <a:solidFill>
                  <a:schemeClr val="tx1">
                    <a:lumMod val="85000"/>
                    <a:lumOff val="15000"/>
                  </a:schemeClr>
                </a:solidFill>
                <a:latin typeface="+mn-lt"/>
              </a:rPr>
              <a:t> </a:t>
            </a:r>
            <a:r>
              <a:rPr lang="en-US" sz="1600" dirty="0">
                <a:solidFill>
                  <a:schemeClr val="tx1">
                    <a:lumMod val="85000"/>
                    <a:lumOff val="15000"/>
                  </a:schemeClr>
                </a:solidFill>
                <a:latin typeface="+mn-lt"/>
              </a:rPr>
              <a:t>der </a:t>
            </a:r>
            <a:r>
              <a:rPr lang="en-US" sz="1600" dirty="0" err="1">
                <a:solidFill>
                  <a:schemeClr val="tx1">
                    <a:lumMod val="85000"/>
                    <a:lumOff val="15000"/>
                  </a:schemeClr>
                </a:solidFill>
                <a:latin typeface="+mn-lt"/>
              </a:rPr>
              <a:t>beiden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kombiniert</a:t>
            </a:r>
            <a:r>
              <a:rPr lang="en-US" sz="1600" dirty="0">
                <a:solidFill>
                  <a:schemeClr val="tx1">
                    <a:lumMod val="85000"/>
                    <a:lumOff val="15000"/>
                  </a:schemeClr>
                </a:solidFill>
                <a:latin typeface="+mn-lt"/>
              </a:rPr>
              <a:t> und </a:t>
            </a:r>
            <a:r>
              <a:rPr lang="en-US" sz="1600" dirty="0" err="1">
                <a:solidFill>
                  <a:schemeClr val="tx1">
                    <a:lumMod val="85000"/>
                    <a:lumOff val="15000"/>
                  </a:schemeClr>
                </a:solidFill>
                <a:latin typeface="+mn-lt"/>
              </a:rPr>
              <a:t>ersetzt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werden</a:t>
            </a:r>
            <a:r>
              <a:rPr lang="en-US" sz="1600" dirty="0">
                <a:solidFill>
                  <a:schemeClr val="tx1">
                    <a:lumMod val="85000"/>
                    <a:lumOff val="15000"/>
                  </a:schemeClr>
                </a:solidFill>
                <a:latin typeface="+mn-lt"/>
              </a:rPr>
              <a:t>. </a:t>
            </a: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§5.6.1</a:t>
            </a:r>
            <a:endParaRPr lang="de-AT" sz="1600" dirty="0">
              <a:latin typeface="+mn-lt"/>
            </a:endParaRPr>
          </a:p>
        </p:txBody>
      </p:sp>
      <p:grpSp>
        <p:nvGrpSpPr>
          <p:cNvPr id="17" name="Group 16">
            <a:extLst>
              <a:ext uri="{FF2B5EF4-FFF2-40B4-BE49-F238E27FC236}">
                <a16:creationId xmlns:a16="http://schemas.microsoft.com/office/drawing/2014/main" id="{998074D8-8AEE-44CC-8507-48C4E2EDCAB3}"/>
              </a:ext>
            </a:extLst>
          </p:cNvPr>
          <p:cNvGrpSpPr/>
          <p:nvPr/>
        </p:nvGrpSpPr>
        <p:grpSpPr>
          <a:xfrm>
            <a:off x="6426849" y="2603298"/>
            <a:ext cx="3550547" cy="3697683"/>
            <a:chOff x="6426849" y="3179378"/>
            <a:chExt cx="3550547" cy="3697683"/>
          </a:xfrm>
        </p:grpSpPr>
        <p:sp>
          <p:nvSpPr>
            <p:cNvPr id="11" name="Rectangle 10">
              <a:extLst>
                <a:ext uri="{FF2B5EF4-FFF2-40B4-BE49-F238E27FC236}">
                  <a16:creationId xmlns:a16="http://schemas.microsoft.com/office/drawing/2014/main" id="{C0A42307-D705-449B-9D12-EABF552DB582}"/>
                </a:ext>
              </a:extLst>
            </p:cNvPr>
            <p:cNvSpPr/>
            <p:nvPr/>
          </p:nvSpPr>
          <p:spPr>
            <a:xfrm>
              <a:off x="6426849" y="3179378"/>
              <a:ext cx="3550547" cy="3697683"/>
            </a:xfrm>
            <a:prstGeom prst="rect">
              <a:avLst/>
            </a:prstGeom>
            <a:solidFill>
              <a:schemeClr val="bg1">
                <a:lumMod val="95000"/>
              </a:schemeClr>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pic>
          <p:nvPicPr>
            <p:cNvPr id="8" name="Picture 7">
              <a:extLst>
                <a:ext uri="{FF2B5EF4-FFF2-40B4-BE49-F238E27FC236}">
                  <a16:creationId xmlns:a16="http://schemas.microsoft.com/office/drawing/2014/main" id="{65D56033-D8B0-4447-A0B9-19522AC622B9}"/>
                </a:ext>
              </a:extLst>
            </p:cNvPr>
            <p:cNvPicPr>
              <a:picLocks noChangeAspect="1"/>
            </p:cNvPicPr>
            <p:nvPr/>
          </p:nvPicPr>
          <p:blipFill>
            <a:blip r:embed="rId3"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6659285" y="3403616"/>
              <a:ext cx="722221" cy="693547"/>
            </a:xfrm>
            <a:prstGeom prst="rect">
              <a:avLst/>
            </a:prstGeom>
          </p:spPr>
        </p:pic>
        <p:pic>
          <p:nvPicPr>
            <p:cNvPr id="10" name="Picture 9">
              <a:extLst>
                <a:ext uri="{FF2B5EF4-FFF2-40B4-BE49-F238E27FC236}">
                  <a16:creationId xmlns:a16="http://schemas.microsoft.com/office/drawing/2014/main" id="{5E46F281-FF4B-4993-942B-549C70473D36}"/>
                </a:ext>
              </a:extLst>
            </p:cNvPr>
            <p:cNvPicPr>
              <a:picLocks noChangeAspect="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6590459" y="5822008"/>
              <a:ext cx="859872" cy="889988"/>
            </a:xfrm>
            <a:prstGeom prst="rect">
              <a:avLst/>
            </a:prstGeom>
          </p:spPr>
        </p:pic>
        <p:grpSp>
          <p:nvGrpSpPr>
            <p:cNvPr id="16" name="Group 15">
              <a:extLst>
                <a:ext uri="{FF2B5EF4-FFF2-40B4-BE49-F238E27FC236}">
                  <a16:creationId xmlns:a16="http://schemas.microsoft.com/office/drawing/2014/main" id="{7F4F1995-1AEA-4BD6-B5C6-5C554DBBFC6E}"/>
                </a:ext>
              </a:extLst>
            </p:cNvPr>
            <p:cNvGrpSpPr/>
            <p:nvPr/>
          </p:nvGrpSpPr>
          <p:grpSpPr>
            <a:xfrm>
              <a:off x="7582194" y="3211352"/>
              <a:ext cx="2305636" cy="3554371"/>
              <a:chOff x="7582194" y="3211352"/>
              <a:chExt cx="2305636" cy="3554371"/>
            </a:xfrm>
          </p:grpSpPr>
          <p:grpSp>
            <p:nvGrpSpPr>
              <p:cNvPr id="14" name="Group 13">
                <a:extLst>
                  <a:ext uri="{FF2B5EF4-FFF2-40B4-BE49-F238E27FC236}">
                    <a16:creationId xmlns:a16="http://schemas.microsoft.com/office/drawing/2014/main" id="{74E0AC9A-F841-408F-AD73-202F83E15521}"/>
                  </a:ext>
                </a:extLst>
              </p:cNvPr>
              <p:cNvGrpSpPr/>
              <p:nvPr/>
            </p:nvGrpSpPr>
            <p:grpSpPr>
              <a:xfrm>
                <a:off x="7582194" y="3286381"/>
                <a:ext cx="2305636" cy="1439202"/>
                <a:chOff x="7582194" y="3286381"/>
                <a:chExt cx="2305636" cy="1439202"/>
              </a:xfrm>
            </p:grpSpPr>
            <p:sp>
              <p:nvSpPr>
                <p:cNvPr id="23" name="Rectangle 22">
                  <a:extLst>
                    <a:ext uri="{FF2B5EF4-FFF2-40B4-BE49-F238E27FC236}">
                      <a16:creationId xmlns:a16="http://schemas.microsoft.com/office/drawing/2014/main" id="{3C176CE2-A157-4792-828C-BA8F835A77C9}"/>
                    </a:ext>
                  </a:extLst>
                </p:cNvPr>
                <p:cNvSpPr/>
                <p:nvPr/>
              </p:nvSpPr>
              <p:spPr>
                <a:xfrm>
                  <a:off x="7582194" y="3286381"/>
                  <a:ext cx="2305636" cy="1439202"/>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24" name="Rectangle 23">
                  <a:extLst>
                    <a:ext uri="{FF2B5EF4-FFF2-40B4-BE49-F238E27FC236}">
                      <a16:creationId xmlns:a16="http://schemas.microsoft.com/office/drawing/2014/main" id="{6AE07CE4-35D7-4804-8586-0E299B869F9A}"/>
                    </a:ext>
                  </a:extLst>
                </p:cNvPr>
                <p:cNvSpPr/>
                <p:nvPr/>
              </p:nvSpPr>
              <p:spPr>
                <a:xfrm>
                  <a:off x="9471197" y="3344155"/>
                  <a:ext cx="326687" cy="1323655"/>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 lIns="0" rIns="0" bIns="0" rtlCol="0" anchor="ctr"/>
                <a:lstStyle/>
                <a:p>
                  <a:pPr algn="ctr"/>
                  <a:r>
                    <a:rPr lang="de-AT" sz="1400" dirty="0" err="1">
                      <a:solidFill>
                        <a:schemeClr val="tx1">
                          <a:lumMod val="75000"/>
                          <a:lumOff val="25000"/>
                        </a:schemeClr>
                      </a:solidFill>
                      <a:latin typeface="Arial Narrow" pitchFamily="34" charset="0"/>
                    </a:rPr>
                    <a:t>Abhängigkeitsb</a:t>
                  </a:r>
                  <a:r>
                    <a:rPr lang="de-AT" sz="1400" dirty="0">
                      <a:solidFill>
                        <a:schemeClr val="tx1">
                          <a:lumMod val="75000"/>
                          <a:lumOff val="25000"/>
                        </a:schemeClr>
                      </a:solidFill>
                      <a:latin typeface="Arial Narrow" pitchFamily="34" charset="0"/>
                    </a:rPr>
                    <a:t>.</a:t>
                  </a:r>
                </a:p>
              </p:txBody>
            </p:sp>
          </p:grpSp>
          <p:grpSp>
            <p:nvGrpSpPr>
              <p:cNvPr id="15" name="Group 14">
                <a:extLst>
                  <a:ext uri="{FF2B5EF4-FFF2-40B4-BE49-F238E27FC236}">
                    <a16:creationId xmlns:a16="http://schemas.microsoft.com/office/drawing/2014/main" id="{4022E0EF-8203-4B3E-AAC0-FC27095181D4}"/>
                  </a:ext>
                </a:extLst>
              </p:cNvPr>
              <p:cNvGrpSpPr/>
              <p:nvPr/>
            </p:nvGrpSpPr>
            <p:grpSpPr>
              <a:xfrm>
                <a:off x="7582194" y="4803449"/>
                <a:ext cx="2304872" cy="1949601"/>
                <a:chOff x="7582194" y="4803449"/>
                <a:chExt cx="2304872" cy="1949601"/>
              </a:xfrm>
            </p:grpSpPr>
            <p:sp>
              <p:nvSpPr>
                <p:cNvPr id="13" name="Rectangle 12">
                  <a:extLst>
                    <a:ext uri="{FF2B5EF4-FFF2-40B4-BE49-F238E27FC236}">
                      <a16:creationId xmlns:a16="http://schemas.microsoft.com/office/drawing/2014/main" id="{213D7A39-9EC1-4A2E-A181-60BB2C216C92}"/>
                    </a:ext>
                  </a:extLst>
                </p:cNvPr>
                <p:cNvSpPr/>
                <p:nvPr/>
              </p:nvSpPr>
              <p:spPr>
                <a:xfrm>
                  <a:off x="7582194" y="4803449"/>
                  <a:ext cx="2304872" cy="1949601"/>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25" name="Rectangle 24">
                  <a:extLst>
                    <a:ext uri="{FF2B5EF4-FFF2-40B4-BE49-F238E27FC236}">
                      <a16:creationId xmlns:a16="http://schemas.microsoft.com/office/drawing/2014/main" id="{EA9BBEB8-0821-4A0F-BA91-97ABECDDBBAB}"/>
                    </a:ext>
                  </a:extLst>
                </p:cNvPr>
                <p:cNvSpPr/>
                <p:nvPr/>
              </p:nvSpPr>
              <p:spPr>
                <a:xfrm>
                  <a:off x="9471197" y="4860722"/>
                  <a:ext cx="326687" cy="183505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 lIns="0" rIns="0" bIns="0" rtlCol="0" anchor="ctr"/>
                <a:lstStyle/>
                <a:p>
                  <a:pPr algn="ctr"/>
                  <a:r>
                    <a:rPr lang="de-AT" sz="1400" dirty="0">
                      <a:solidFill>
                        <a:schemeClr val="tx1">
                          <a:lumMod val="75000"/>
                          <a:lumOff val="25000"/>
                        </a:schemeClr>
                      </a:solidFill>
                      <a:latin typeface="Arial Narrow" pitchFamily="34" charset="0"/>
                    </a:rPr>
                    <a:t>Strukturelle</a:t>
                  </a:r>
                </a:p>
              </p:txBody>
            </p:sp>
          </p:grpSp>
          <p:sp>
            <p:nvSpPr>
              <p:cNvPr id="32" name="Rectangle 31">
                <a:extLst>
                  <a:ext uri="{FF2B5EF4-FFF2-40B4-BE49-F238E27FC236}">
                    <a16:creationId xmlns:a16="http://schemas.microsoft.com/office/drawing/2014/main" id="{E198A488-1ECA-40F9-BF92-9A3FC098EBF3}"/>
                  </a:ext>
                </a:extLst>
              </p:cNvPr>
              <p:cNvSpPr/>
              <p:nvPr/>
            </p:nvSpPr>
            <p:spPr>
              <a:xfrm>
                <a:off x="7582194" y="3211352"/>
                <a:ext cx="1872260" cy="3554371"/>
              </a:xfrm>
              <a:prstGeom prst="rect">
                <a:avLst/>
              </a:prstGeom>
            </p:spPr>
            <p:txBody>
              <a:bodyPr wrap="square">
                <a:spAutoFit/>
              </a:bodyPr>
              <a:lstStyle/>
              <a:p>
                <a:pPr indent="-280035">
                  <a:lnSpc>
                    <a:spcPct val="150000"/>
                  </a:lnSpc>
                  <a:spcBef>
                    <a:spcPts val="800"/>
                  </a:spcBef>
                  <a:spcAft>
                    <a:spcPts val="400"/>
                  </a:spcAft>
                </a:pPr>
                <a:r>
                  <a:rPr lang="en-US" sz="1600" dirty="0" err="1">
                    <a:solidFill>
                      <a:schemeClr val="tx1">
                        <a:lumMod val="85000"/>
                        <a:lumOff val="15000"/>
                      </a:schemeClr>
                    </a:solidFill>
                    <a:latin typeface="+mn-lt"/>
                  </a:rPr>
                  <a:t>Einfluss</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schwächste</a:t>
                </a:r>
                <a:r>
                  <a:rPr lang="en-US" sz="1600" dirty="0">
                    <a:solidFill>
                      <a:schemeClr val="tx1">
                        <a:lumMod val="85000"/>
                        <a:lumOff val="15000"/>
                      </a:schemeClr>
                    </a:solidFill>
                    <a:latin typeface="+mn-lt"/>
                  </a:rPr>
                  <a:t>)</a:t>
                </a:r>
              </a:p>
              <a:p>
                <a:pPr indent="-280035">
                  <a:lnSpc>
                    <a:spcPct val="150000"/>
                  </a:lnSpc>
                  <a:spcBef>
                    <a:spcPts val="800"/>
                  </a:spcBef>
                  <a:spcAft>
                    <a:spcPts val="400"/>
                  </a:spcAft>
                </a:pPr>
                <a:r>
                  <a:rPr lang="en-US" sz="1600" dirty="0" err="1">
                    <a:solidFill>
                      <a:schemeClr val="tx1">
                        <a:lumMod val="85000"/>
                        <a:lumOff val="15000"/>
                      </a:schemeClr>
                    </a:solidFill>
                    <a:latin typeface="+mn-lt"/>
                  </a:rPr>
                  <a:t>Zugriff</a:t>
                </a:r>
                <a:endParaRPr lang="en-US" sz="1600" dirty="0">
                  <a:solidFill>
                    <a:schemeClr val="tx1">
                      <a:lumMod val="85000"/>
                      <a:lumOff val="15000"/>
                    </a:schemeClr>
                  </a:solidFill>
                  <a:latin typeface="+mn-lt"/>
                </a:endParaRPr>
              </a:p>
              <a:p>
                <a:pPr indent="-280035">
                  <a:lnSpc>
                    <a:spcPct val="150000"/>
                  </a:lnSpc>
                  <a:spcBef>
                    <a:spcPts val="800"/>
                  </a:spcBef>
                  <a:spcAft>
                    <a:spcPts val="400"/>
                  </a:spcAft>
                </a:pPr>
                <a:r>
                  <a:rPr lang="en-US" sz="1600" dirty="0" err="1">
                    <a:solidFill>
                      <a:schemeClr val="tx1">
                        <a:lumMod val="85000"/>
                        <a:lumOff val="15000"/>
                      </a:schemeClr>
                    </a:solidFill>
                    <a:latin typeface="+mn-lt"/>
                  </a:rPr>
                  <a:t>Dient</a:t>
                </a:r>
                <a:endParaRPr lang="en-US" sz="1600" dirty="0">
                  <a:solidFill>
                    <a:schemeClr val="tx1">
                      <a:lumMod val="85000"/>
                      <a:lumOff val="15000"/>
                    </a:schemeClr>
                  </a:solidFill>
                  <a:latin typeface="+mn-lt"/>
                </a:endParaRPr>
              </a:p>
              <a:p>
                <a:pPr indent="-280035">
                  <a:lnSpc>
                    <a:spcPct val="150000"/>
                  </a:lnSpc>
                  <a:spcBef>
                    <a:spcPts val="800"/>
                  </a:spcBef>
                  <a:spcAft>
                    <a:spcPts val="400"/>
                  </a:spcAft>
                </a:pPr>
                <a:r>
                  <a:rPr lang="en-US" sz="1600" dirty="0" err="1">
                    <a:solidFill>
                      <a:schemeClr val="tx1">
                        <a:lumMod val="85000"/>
                        <a:lumOff val="15000"/>
                      </a:schemeClr>
                    </a:solidFill>
                    <a:latin typeface="+mn-lt"/>
                  </a:rPr>
                  <a:t>Realisiert</a:t>
                </a:r>
                <a:endParaRPr lang="en-US" sz="1600" dirty="0">
                  <a:solidFill>
                    <a:schemeClr val="tx1">
                      <a:lumMod val="85000"/>
                      <a:lumOff val="15000"/>
                    </a:schemeClr>
                  </a:solidFill>
                  <a:latin typeface="+mn-lt"/>
                </a:endParaRPr>
              </a:p>
              <a:p>
                <a:pPr indent="-280035">
                  <a:lnSpc>
                    <a:spcPct val="150000"/>
                  </a:lnSpc>
                  <a:spcBef>
                    <a:spcPts val="800"/>
                  </a:spcBef>
                  <a:spcAft>
                    <a:spcPts val="400"/>
                  </a:spcAft>
                </a:pPr>
                <a:r>
                  <a:rPr lang="en-US" sz="1600" dirty="0" err="1">
                    <a:solidFill>
                      <a:schemeClr val="tx1">
                        <a:lumMod val="85000"/>
                        <a:lumOff val="15000"/>
                      </a:schemeClr>
                    </a:solidFill>
                    <a:latin typeface="+mn-lt"/>
                  </a:rPr>
                  <a:t>Zuweisung</a:t>
                </a:r>
                <a:endParaRPr lang="en-US" sz="1600" dirty="0">
                  <a:solidFill>
                    <a:schemeClr val="tx1">
                      <a:lumMod val="85000"/>
                      <a:lumOff val="15000"/>
                    </a:schemeClr>
                  </a:solidFill>
                  <a:latin typeface="+mn-lt"/>
                </a:endParaRPr>
              </a:p>
              <a:p>
                <a:pPr indent="-280035">
                  <a:lnSpc>
                    <a:spcPct val="150000"/>
                  </a:lnSpc>
                  <a:spcBef>
                    <a:spcPts val="800"/>
                  </a:spcBef>
                  <a:spcAft>
                    <a:spcPts val="400"/>
                  </a:spcAft>
                </a:pPr>
                <a:r>
                  <a:rPr lang="en-US" sz="1600" dirty="0">
                    <a:solidFill>
                      <a:schemeClr val="tx1">
                        <a:lumMod val="85000"/>
                        <a:lumOff val="15000"/>
                      </a:schemeClr>
                    </a:solidFill>
                    <a:latin typeface="+mn-lt"/>
                  </a:rPr>
                  <a:t>Aggregation</a:t>
                </a:r>
              </a:p>
              <a:p>
                <a:pPr indent="-280035">
                  <a:lnSpc>
                    <a:spcPct val="150000"/>
                  </a:lnSpc>
                  <a:spcBef>
                    <a:spcPts val="800"/>
                  </a:spcBef>
                  <a:spcAft>
                    <a:spcPts val="400"/>
                  </a:spcAft>
                </a:pPr>
                <a:r>
                  <a:rPr lang="en-US" sz="1600" dirty="0" err="1">
                    <a:solidFill>
                      <a:schemeClr val="tx1">
                        <a:lumMod val="85000"/>
                        <a:lumOff val="15000"/>
                      </a:schemeClr>
                    </a:solidFill>
                    <a:latin typeface="+mn-lt"/>
                  </a:rPr>
                  <a:t>Komposition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stärkste</a:t>
                </a:r>
                <a:r>
                  <a:rPr lang="en-US" sz="1600" dirty="0">
                    <a:solidFill>
                      <a:schemeClr val="tx1">
                        <a:lumMod val="85000"/>
                        <a:lumOff val="15000"/>
                      </a:schemeClr>
                    </a:solidFill>
                    <a:latin typeface="+mn-lt"/>
                  </a:rPr>
                  <a:t>)</a:t>
                </a:r>
                <a:endParaRPr lang="en-US" sz="1600" b="0" i="0" dirty="0">
                  <a:solidFill>
                    <a:schemeClr val="tx1">
                      <a:lumMod val="85000"/>
                      <a:lumOff val="15000"/>
                    </a:schemeClr>
                  </a:solidFill>
                  <a:effectLst/>
                  <a:latin typeface="+mn-lt"/>
                </a:endParaRPr>
              </a:p>
            </p:txBody>
          </p:sp>
        </p:grpSp>
      </p:grpSp>
      <p:pic>
        <p:nvPicPr>
          <p:cNvPr id="19" name="Picture 18">
            <a:extLst>
              <a:ext uri="{FF2B5EF4-FFF2-40B4-BE49-F238E27FC236}">
                <a16:creationId xmlns:a16="http://schemas.microsoft.com/office/drawing/2014/main" id="{79A68A60-0A0B-42E2-9F69-A0BDD3589258}"/>
              </a:ext>
            </a:extLst>
          </p:cNvPr>
          <p:cNvPicPr>
            <a:picLocks noChangeAspect="1"/>
          </p:cNvPicPr>
          <p:nvPr/>
        </p:nvPicPr>
        <p:blipFill rotWithShape="1">
          <a:blip r:embed="rId5">
            <a:extLst>
              <a:ext uri="{28A0092B-C50C-407E-A947-70E740481C1C}">
                <a14:useLocalDpi xmlns:a14="http://schemas.microsoft.com/office/drawing/2010/main" val="0"/>
              </a:ext>
            </a:extLst>
          </a:blip>
          <a:srcRect l="6379" t="15664" r="16880" b="4088"/>
          <a:stretch/>
        </p:blipFill>
        <p:spPr>
          <a:xfrm>
            <a:off x="703719" y="2603299"/>
            <a:ext cx="4848324" cy="3697682"/>
          </a:xfrm>
          <a:prstGeom prst="rect">
            <a:avLst/>
          </a:prstGeom>
        </p:spPr>
      </p:pic>
      <p:pic>
        <p:nvPicPr>
          <p:cNvPr id="4" name="Picture 3">
            <a:extLst>
              <a:ext uri="{FF2B5EF4-FFF2-40B4-BE49-F238E27FC236}">
                <a16:creationId xmlns:a16="http://schemas.microsoft.com/office/drawing/2014/main" id="{7D42D5EB-00EC-4AE3-83B2-3DFF09E119D8}"/>
              </a:ext>
            </a:extLst>
          </p:cNvPr>
          <p:cNvPicPr>
            <a:picLocks noChangeAspect="1"/>
          </p:cNvPicPr>
          <p:nvPr/>
        </p:nvPicPr>
        <p:blipFill rotWithShape="1">
          <a:blip r:embed="rId6">
            <a:extLst>
              <a:ext uri="{28A0092B-C50C-407E-A947-70E740481C1C}">
                <a14:useLocalDpi xmlns:a14="http://schemas.microsoft.com/office/drawing/2010/main" val="0"/>
              </a:ext>
            </a:extLst>
          </a:blip>
          <a:srcRect l="6296" t="15690" r="16963" b="3564"/>
          <a:stretch/>
        </p:blipFill>
        <p:spPr>
          <a:xfrm>
            <a:off x="703719" y="2606805"/>
            <a:ext cx="4851710" cy="3694176"/>
          </a:xfrm>
          <a:prstGeom prst="rect">
            <a:avLst/>
          </a:prstGeom>
        </p:spPr>
      </p:pic>
      <p:cxnSp>
        <p:nvCxnSpPr>
          <p:cNvPr id="21" name="Straight Connector 20">
            <a:extLst>
              <a:ext uri="{FF2B5EF4-FFF2-40B4-BE49-F238E27FC236}">
                <a16:creationId xmlns:a16="http://schemas.microsoft.com/office/drawing/2014/main" id="{F85F8379-0E73-413D-B2B4-CE5416B2CA94}"/>
              </a:ext>
            </a:extLst>
          </p:cNvPr>
          <p:cNvCxnSpPr/>
          <p:nvPr/>
        </p:nvCxnSpPr>
        <p:spPr>
          <a:xfrm>
            <a:off x="3563117" y="5971807"/>
            <a:ext cx="640080" cy="0"/>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1665C83-73CE-4D3D-A13D-F3C989D94613}"/>
              </a:ext>
            </a:extLst>
          </p:cNvPr>
          <p:cNvCxnSpPr>
            <a:cxnSpLocks/>
          </p:cNvCxnSpPr>
          <p:nvPr/>
        </p:nvCxnSpPr>
        <p:spPr>
          <a:xfrm flipV="1">
            <a:off x="3525021" y="5244564"/>
            <a:ext cx="453489" cy="288040"/>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A6084776-CF51-4035-86F3-E90C3C349B1D}"/>
              </a:ext>
            </a:extLst>
          </p:cNvPr>
          <p:cNvCxnSpPr>
            <a:cxnSpLocks/>
          </p:cNvCxnSpPr>
          <p:nvPr/>
        </p:nvCxnSpPr>
        <p:spPr>
          <a:xfrm>
            <a:off x="4393903" y="4363777"/>
            <a:ext cx="0" cy="232697"/>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1A79401-42DF-41BF-8827-632567DBC149}"/>
              </a:ext>
            </a:extLst>
          </p:cNvPr>
          <p:cNvCxnSpPr>
            <a:cxnSpLocks/>
          </p:cNvCxnSpPr>
          <p:nvPr/>
        </p:nvCxnSpPr>
        <p:spPr>
          <a:xfrm>
            <a:off x="4391749" y="3266955"/>
            <a:ext cx="0" cy="365760"/>
          </a:xfrm>
          <a:prstGeom prst="line">
            <a:avLst/>
          </a:prstGeom>
          <a:ln>
            <a:solidFill>
              <a:srgbClr val="E30513"/>
            </a:solidFill>
          </a:ln>
          <a:effectLst>
            <a:glow rad="63500">
              <a:schemeClr val="accent2">
                <a:satMod val="175000"/>
                <a:alpha val="40000"/>
              </a:schemeClr>
            </a:glow>
          </a:effectLst>
        </p:spPr>
        <p:style>
          <a:lnRef idx="1">
            <a:schemeClr val="accent1"/>
          </a:lnRef>
          <a:fillRef idx="0">
            <a:schemeClr val="accent1"/>
          </a:fillRef>
          <a:effectRef idx="0">
            <a:schemeClr val="accent1"/>
          </a:effectRef>
          <a:fontRef idx="minor">
            <a:schemeClr val="tx1"/>
          </a:fontRef>
        </p:style>
      </p:cxnSp>
      <p:sp>
        <p:nvSpPr>
          <p:cNvPr id="27" name="Textfeld 3">
            <a:extLst>
              <a:ext uri="{FF2B5EF4-FFF2-40B4-BE49-F238E27FC236}">
                <a16:creationId xmlns:a16="http://schemas.microsoft.com/office/drawing/2014/main" id="{85F7C8F6-F9D0-4D20-82C8-0007E36B8F18}"/>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spTree>
    <p:extLst>
      <p:ext uri="{BB962C8B-B14F-4D97-AF65-F5344CB8AC3E}">
        <p14:creationId xmlns:p14="http://schemas.microsoft.com/office/powerpoint/2010/main" val="164967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Ableitungsregeln von indirekten Beziehungen</a:t>
            </a:r>
          </a:p>
        </p:txBody>
      </p:sp>
      <p:sp>
        <p:nvSpPr>
          <p:cNvPr id="28" name="Rectangle 27">
            <a:extLst>
              <a:ext uri="{FF2B5EF4-FFF2-40B4-BE49-F238E27FC236}">
                <a16:creationId xmlns:a16="http://schemas.microsoft.com/office/drawing/2014/main" id="{49926E60-4AC0-430B-847C-203BDD0B8128}"/>
              </a:ext>
            </a:extLst>
          </p:cNvPr>
          <p:cNvSpPr/>
          <p:nvPr/>
        </p:nvSpPr>
        <p:spPr>
          <a:xfrm>
            <a:off x="666700" y="1500044"/>
            <a:ext cx="5346700" cy="338554"/>
          </a:xfrm>
          <a:prstGeom prst="rect">
            <a:avLst/>
          </a:prstGeom>
        </p:spPr>
        <p:txBody>
          <a:bodyPr>
            <a:spAutoFit/>
          </a:bodyPr>
          <a:lstStyle/>
          <a:p>
            <a:r>
              <a:rPr lang="en-US" sz="1600" b="1" dirty="0" err="1">
                <a:latin typeface="+mn-lt"/>
              </a:rPr>
              <a:t>Ableitungsregeln</a:t>
            </a:r>
            <a:r>
              <a:rPr lang="en-US" sz="1600" b="1" dirty="0">
                <a:latin typeface="+mn-lt"/>
              </a:rPr>
              <a:t> </a:t>
            </a:r>
            <a:r>
              <a:rPr lang="en-US" sz="1600" b="1" dirty="0" err="1">
                <a:latin typeface="+mn-lt"/>
              </a:rPr>
              <a:t>für</a:t>
            </a:r>
            <a:r>
              <a:rPr lang="en-US" sz="1600" b="1" dirty="0">
                <a:latin typeface="+mn-lt"/>
              </a:rPr>
              <a:t> </a:t>
            </a:r>
            <a:r>
              <a:rPr lang="en-US" sz="1600" b="1" dirty="0" err="1">
                <a:latin typeface="+mn-lt"/>
              </a:rPr>
              <a:t>dynamische</a:t>
            </a:r>
            <a:r>
              <a:rPr lang="en-US" sz="1600" b="1" dirty="0">
                <a:latin typeface="+mn-lt"/>
              </a:rPr>
              <a:t> </a:t>
            </a:r>
            <a:r>
              <a:rPr lang="en-US" sz="1600" b="1" dirty="0" err="1">
                <a:latin typeface="+mn-lt"/>
              </a:rPr>
              <a:t>Beziehungen</a:t>
            </a:r>
            <a:endParaRPr lang="de-AT" sz="1600" b="1" dirty="0">
              <a:latin typeface="+mn-lt"/>
            </a:endParaRPr>
          </a:p>
        </p:txBody>
      </p:sp>
      <p:sp>
        <p:nvSpPr>
          <p:cNvPr id="23" name="Rectangle 22">
            <a:extLst>
              <a:ext uri="{FF2B5EF4-FFF2-40B4-BE49-F238E27FC236}">
                <a16:creationId xmlns:a16="http://schemas.microsoft.com/office/drawing/2014/main" id="{3C176CE2-A157-4792-828C-BA8F835A77C9}"/>
              </a:ext>
            </a:extLst>
          </p:cNvPr>
          <p:cNvSpPr/>
          <p:nvPr/>
        </p:nvSpPr>
        <p:spPr>
          <a:xfrm>
            <a:off x="5490720" y="2340431"/>
            <a:ext cx="4397110" cy="2236948"/>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24" name="Rectangle 23">
            <a:extLst>
              <a:ext uri="{FF2B5EF4-FFF2-40B4-BE49-F238E27FC236}">
                <a16:creationId xmlns:a16="http://schemas.microsoft.com/office/drawing/2014/main" id="{6AE07CE4-35D7-4804-8586-0E299B869F9A}"/>
              </a:ext>
            </a:extLst>
          </p:cNvPr>
          <p:cNvSpPr/>
          <p:nvPr/>
        </p:nvSpPr>
        <p:spPr>
          <a:xfrm>
            <a:off x="9471197" y="2406413"/>
            <a:ext cx="326687" cy="20936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 lIns="0" rIns="0" bIns="0" rtlCol="0" anchor="ctr"/>
          <a:lstStyle/>
          <a:p>
            <a:pPr algn="ctr"/>
            <a:r>
              <a:rPr lang="de-AT" sz="1400" dirty="0">
                <a:solidFill>
                  <a:schemeClr val="tx1">
                    <a:lumMod val="75000"/>
                    <a:lumOff val="25000"/>
                  </a:schemeClr>
                </a:solidFill>
                <a:latin typeface="Arial Narrow" pitchFamily="34" charset="0"/>
              </a:rPr>
              <a:t>Fluss</a:t>
            </a:r>
          </a:p>
        </p:txBody>
      </p:sp>
      <p:sp>
        <p:nvSpPr>
          <p:cNvPr id="29" name="Rectangle 28">
            <a:extLst>
              <a:ext uri="{FF2B5EF4-FFF2-40B4-BE49-F238E27FC236}">
                <a16:creationId xmlns:a16="http://schemas.microsoft.com/office/drawing/2014/main" id="{0C39E0CD-AA60-4892-8842-B72F14389BA5}"/>
              </a:ext>
            </a:extLst>
          </p:cNvPr>
          <p:cNvSpPr/>
          <p:nvPr/>
        </p:nvSpPr>
        <p:spPr>
          <a:xfrm>
            <a:off x="5566993" y="2406414"/>
            <a:ext cx="3810025" cy="2093644"/>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horz" lIns="45720" rIns="45720" bIns="0" rtlCol="0" anchor="t"/>
          <a:lstStyle/>
          <a:p>
            <a:r>
              <a:rPr lang="en-US" sz="1400" dirty="0" err="1">
                <a:solidFill>
                  <a:schemeClr val="tx1">
                    <a:lumMod val="75000"/>
                    <a:lumOff val="25000"/>
                  </a:schemeClr>
                </a:solidFill>
                <a:latin typeface="Arial Narrow" pitchFamily="34" charset="0"/>
              </a:rPr>
              <a:t>Wenn</a:t>
            </a:r>
            <a:r>
              <a:rPr lang="en-US" sz="1400" dirty="0">
                <a:solidFill>
                  <a:schemeClr val="tx1">
                    <a:lumMod val="75000"/>
                    <a:lumOff val="25000"/>
                  </a:schemeClr>
                </a:solidFill>
                <a:latin typeface="Arial Narrow" pitchFamily="34" charset="0"/>
              </a:rPr>
              <a:t> es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Fluss-Beziehung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f</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a</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b </a:t>
            </a:r>
            <a:r>
              <a:rPr lang="en-US" sz="1400" dirty="0" err="1">
                <a:solidFill>
                  <a:schemeClr val="tx1">
                    <a:lumMod val="75000"/>
                    <a:lumOff val="25000"/>
                  </a:schemeClr>
                </a:solidFill>
                <a:latin typeface="Arial Narrow" pitchFamily="34" charset="0"/>
              </a:rPr>
              <a:t>gibt</a:t>
            </a:r>
            <a:r>
              <a:rPr lang="en-US" sz="1400" dirty="0">
                <a:solidFill>
                  <a:schemeClr val="tx1">
                    <a:lumMod val="75000"/>
                    <a:lumOff val="25000"/>
                  </a:schemeClr>
                </a:solidFill>
                <a:latin typeface="Arial Narrow" pitchFamily="34" charset="0"/>
              </a:rPr>
              <a:t> und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strukturelle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s</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c</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d</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a </a:t>
            </a:r>
            <a:r>
              <a:rPr lang="en-US" sz="1400" dirty="0">
                <a:solidFill>
                  <a:schemeClr val="tx1">
                    <a:lumMod val="75000"/>
                    <a:lumOff val="25000"/>
                  </a:schemeClr>
                </a:solidFill>
                <a:latin typeface="Arial Narrow" pitchFamily="34" charset="0"/>
              </a:rPr>
              <a:t>(</a:t>
            </a:r>
            <a:r>
              <a:rPr lang="en-US" sz="1400" i="1" dirty="0">
                <a:solidFill>
                  <a:schemeClr val="tx1">
                    <a:lumMod val="75000"/>
                    <a:lumOff val="25000"/>
                  </a:schemeClr>
                </a:solidFill>
                <a:latin typeface="Arial Narrow" pitchFamily="34" charset="0"/>
              </a:rPr>
              <a:t>b</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dann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kann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Fluss-Beziehung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f</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c</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a</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b </a:t>
            </a:r>
            <a:r>
              <a:rPr lang="en-US" sz="1400" dirty="0">
                <a:solidFill>
                  <a:schemeClr val="tx1">
                    <a:lumMod val="75000"/>
                    <a:lumOff val="25000"/>
                  </a:schemeClr>
                </a:solidFill>
                <a:latin typeface="Arial Narrow" pitchFamily="34" charset="0"/>
              </a:rPr>
              <a:t>(</a:t>
            </a:r>
            <a:r>
              <a:rPr lang="en-US" sz="1400" i="1" dirty="0">
                <a:solidFill>
                  <a:schemeClr val="tx1">
                    <a:lumMod val="75000"/>
                    <a:lumOff val="25000"/>
                  </a:schemeClr>
                </a:solidFill>
                <a:latin typeface="Arial Narrow" pitchFamily="34" charset="0"/>
              </a:rPr>
              <a:t>d</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abgeleitet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werden</a:t>
            </a:r>
            <a:r>
              <a:rPr lang="en-US" sz="1400" dirty="0">
                <a:solidFill>
                  <a:schemeClr val="tx1">
                    <a:lumMod val="75000"/>
                    <a:lumOff val="25000"/>
                  </a:schemeClr>
                </a:solidFill>
                <a:latin typeface="Arial Narrow" pitchFamily="34" charset="0"/>
              </a:rPr>
              <a:t>. </a:t>
            </a:r>
            <a:r>
              <a:rPr lang="de-AT" sz="1200" dirty="0" err="1">
                <a:solidFill>
                  <a:prstClr val="white">
                    <a:lumMod val="75000"/>
                  </a:prstClr>
                </a:solidFill>
                <a:latin typeface="Arial Narrow" pitchFamily="34" charset="0"/>
              </a:rPr>
              <a:t>ArchiMate</a:t>
            </a:r>
            <a:r>
              <a:rPr lang="de-AT" sz="1200" dirty="0">
                <a:solidFill>
                  <a:prstClr val="white">
                    <a:lumMod val="75000"/>
                  </a:prstClr>
                </a:solidFill>
                <a:latin typeface="Arial Narrow" pitchFamily="34" charset="0"/>
              </a:rPr>
              <a:t> 3.0 §5.6.2</a:t>
            </a:r>
            <a:endParaRPr lang="de-AT" sz="1600" dirty="0">
              <a:solidFill>
                <a:schemeClr val="tx1">
                  <a:lumMod val="75000"/>
                  <a:lumOff val="25000"/>
                </a:schemeClr>
              </a:solidFill>
              <a:latin typeface="Arial Narrow" pitchFamily="34" charset="0"/>
            </a:endParaRPr>
          </a:p>
        </p:txBody>
      </p:sp>
      <p:sp>
        <p:nvSpPr>
          <p:cNvPr id="41" name="Textfeld 3">
            <a:extLst>
              <a:ext uri="{FF2B5EF4-FFF2-40B4-BE49-F238E27FC236}">
                <a16:creationId xmlns:a16="http://schemas.microsoft.com/office/drawing/2014/main" id="{548948C3-054A-41A3-B4E8-8FB74A56F0DF}"/>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59" name="Group 58">
            <a:extLst>
              <a:ext uri="{FF2B5EF4-FFF2-40B4-BE49-F238E27FC236}">
                <a16:creationId xmlns:a16="http://schemas.microsoft.com/office/drawing/2014/main" id="{342530A9-EB05-433F-93DE-99E33A809473}"/>
              </a:ext>
            </a:extLst>
          </p:cNvPr>
          <p:cNvGrpSpPr/>
          <p:nvPr/>
        </p:nvGrpSpPr>
        <p:grpSpPr>
          <a:xfrm>
            <a:off x="6266790" y="3530455"/>
            <a:ext cx="1024180" cy="948599"/>
            <a:chOff x="6266790" y="3420581"/>
            <a:chExt cx="1024180" cy="948599"/>
          </a:xfrm>
        </p:grpSpPr>
        <p:sp>
          <p:nvSpPr>
            <p:cNvPr id="14" name="Rectangle 13">
              <a:extLst>
                <a:ext uri="{FF2B5EF4-FFF2-40B4-BE49-F238E27FC236}">
                  <a16:creationId xmlns:a16="http://schemas.microsoft.com/office/drawing/2014/main" id="{0EA8E52F-DBB1-4C0B-B1C8-65F3FAFF3D32}"/>
                </a:ext>
              </a:extLst>
            </p:cNvPr>
            <p:cNvSpPr/>
            <p:nvPr/>
          </p:nvSpPr>
          <p:spPr>
            <a:xfrm>
              <a:off x="6274585" y="3462304"/>
              <a:ext cx="1016385" cy="87453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3" name="TextBox 2">
              <a:extLst>
                <a:ext uri="{FF2B5EF4-FFF2-40B4-BE49-F238E27FC236}">
                  <a16:creationId xmlns:a16="http://schemas.microsoft.com/office/drawing/2014/main" id="{F3FFD0F7-45C9-4F61-8C45-35C3D6182FCA}"/>
                </a:ext>
              </a:extLst>
            </p:cNvPr>
            <p:cNvSpPr txBox="1"/>
            <p:nvPr/>
          </p:nvSpPr>
          <p:spPr bwMode="auto">
            <a:xfrm>
              <a:off x="6359457" y="3531906"/>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a</a:t>
              </a:r>
            </a:p>
          </p:txBody>
        </p:sp>
        <p:sp>
          <p:nvSpPr>
            <p:cNvPr id="20" name="TextBox 19">
              <a:extLst>
                <a:ext uri="{FF2B5EF4-FFF2-40B4-BE49-F238E27FC236}">
                  <a16:creationId xmlns:a16="http://schemas.microsoft.com/office/drawing/2014/main" id="{8F024E4B-9E64-4127-92D3-7C20EF1891FF}"/>
                </a:ext>
              </a:extLst>
            </p:cNvPr>
            <p:cNvSpPr txBox="1"/>
            <p:nvPr/>
          </p:nvSpPr>
          <p:spPr bwMode="auto">
            <a:xfrm>
              <a:off x="6925911" y="3528287"/>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b</a:t>
              </a:r>
            </a:p>
          </p:txBody>
        </p:sp>
        <p:sp>
          <p:nvSpPr>
            <p:cNvPr id="22" name="TextBox 21">
              <a:extLst>
                <a:ext uri="{FF2B5EF4-FFF2-40B4-BE49-F238E27FC236}">
                  <a16:creationId xmlns:a16="http://schemas.microsoft.com/office/drawing/2014/main" id="{2EC3F5EC-9E6F-4131-90C0-79056FA6E9BB}"/>
                </a:ext>
              </a:extLst>
            </p:cNvPr>
            <p:cNvSpPr txBox="1"/>
            <p:nvPr/>
          </p:nvSpPr>
          <p:spPr bwMode="auto">
            <a:xfrm>
              <a:off x="6359457" y="4030626"/>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c</a:t>
              </a:r>
            </a:p>
          </p:txBody>
        </p:sp>
        <p:cxnSp>
          <p:nvCxnSpPr>
            <p:cNvPr id="5" name="Straight Connector 4">
              <a:extLst>
                <a:ext uri="{FF2B5EF4-FFF2-40B4-BE49-F238E27FC236}">
                  <a16:creationId xmlns:a16="http://schemas.microsoft.com/office/drawing/2014/main" id="{F8AED3FC-81AB-49E6-BB5F-5398D98C7DAA}"/>
                </a:ext>
              </a:extLst>
            </p:cNvPr>
            <p:cNvCxnSpPr>
              <a:endCxn id="20" idx="1"/>
            </p:cNvCxnSpPr>
            <p:nvPr/>
          </p:nvCxnSpPr>
          <p:spPr>
            <a:xfrm>
              <a:off x="6637097" y="3697564"/>
              <a:ext cx="288814" cy="0"/>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3E5EF22A-940A-47BA-BF36-DCFD339B44DF}"/>
                </a:ext>
              </a:extLst>
            </p:cNvPr>
            <p:cNvCxnSpPr>
              <a:cxnSpLocks/>
              <a:stCxn id="3" idx="2"/>
            </p:cNvCxnSpPr>
            <p:nvPr/>
          </p:nvCxnSpPr>
          <p:spPr>
            <a:xfrm>
              <a:off x="6498277" y="3870460"/>
              <a:ext cx="0" cy="160166"/>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73348FDA-D375-4944-AA2C-690BD0A2D3E9}"/>
                </a:ext>
              </a:extLst>
            </p:cNvPr>
            <p:cNvSpPr txBox="1"/>
            <p:nvPr/>
          </p:nvSpPr>
          <p:spPr bwMode="auto">
            <a:xfrm>
              <a:off x="6660340" y="3420581"/>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f</a:t>
              </a:r>
            </a:p>
          </p:txBody>
        </p:sp>
        <p:sp>
          <p:nvSpPr>
            <p:cNvPr id="27" name="TextBox 26">
              <a:extLst>
                <a:ext uri="{FF2B5EF4-FFF2-40B4-BE49-F238E27FC236}">
                  <a16:creationId xmlns:a16="http://schemas.microsoft.com/office/drawing/2014/main" id="{A68EF7C7-F6A1-44D7-A28D-1E162B2352A7}"/>
                </a:ext>
              </a:extLst>
            </p:cNvPr>
            <p:cNvSpPr txBox="1"/>
            <p:nvPr/>
          </p:nvSpPr>
          <p:spPr bwMode="auto">
            <a:xfrm>
              <a:off x="6266790" y="3772273"/>
              <a:ext cx="269626"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s</a:t>
              </a:r>
            </a:p>
          </p:txBody>
        </p:sp>
      </p:grpSp>
      <p:cxnSp>
        <p:nvCxnSpPr>
          <p:cNvPr id="12" name="Straight Connector 11">
            <a:extLst>
              <a:ext uri="{FF2B5EF4-FFF2-40B4-BE49-F238E27FC236}">
                <a16:creationId xmlns:a16="http://schemas.microsoft.com/office/drawing/2014/main" id="{04094F75-4460-4737-8FA3-FA5595D2D425}"/>
              </a:ext>
            </a:extLst>
          </p:cNvPr>
          <p:cNvCxnSpPr>
            <a:stCxn id="22" idx="3"/>
            <a:endCxn id="20" idx="2"/>
          </p:cNvCxnSpPr>
          <p:nvPr/>
        </p:nvCxnSpPr>
        <p:spPr>
          <a:xfrm flipV="1">
            <a:off x="6637097" y="3976715"/>
            <a:ext cx="432443" cy="3330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39C5FCC6-1E56-4414-A87F-769628EE89E7}"/>
              </a:ext>
            </a:extLst>
          </p:cNvPr>
          <p:cNvSpPr txBox="1"/>
          <p:nvPr/>
        </p:nvSpPr>
        <p:spPr bwMode="auto">
          <a:xfrm>
            <a:off x="6761969" y="4059954"/>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f</a:t>
            </a:r>
          </a:p>
        </p:txBody>
      </p:sp>
      <p:grpSp>
        <p:nvGrpSpPr>
          <p:cNvPr id="60" name="Group 59">
            <a:extLst>
              <a:ext uri="{FF2B5EF4-FFF2-40B4-BE49-F238E27FC236}">
                <a16:creationId xmlns:a16="http://schemas.microsoft.com/office/drawing/2014/main" id="{E2A2C22D-965D-40A5-827A-69BFF4A74E2D}"/>
              </a:ext>
            </a:extLst>
          </p:cNvPr>
          <p:cNvGrpSpPr/>
          <p:nvPr/>
        </p:nvGrpSpPr>
        <p:grpSpPr>
          <a:xfrm>
            <a:off x="7870454" y="3525052"/>
            <a:ext cx="1016385" cy="943288"/>
            <a:chOff x="7870454" y="3415178"/>
            <a:chExt cx="1016385" cy="943288"/>
          </a:xfrm>
        </p:grpSpPr>
        <p:sp>
          <p:nvSpPr>
            <p:cNvPr id="47" name="Rectangle 46">
              <a:extLst>
                <a:ext uri="{FF2B5EF4-FFF2-40B4-BE49-F238E27FC236}">
                  <a16:creationId xmlns:a16="http://schemas.microsoft.com/office/drawing/2014/main" id="{92278B5D-C416-475E-9C6D-83048C02F5AD}"/>
                </a:ext>
              </a:extLst>
            </p:cNvPr>
            <p:cNvSpPr/>
            <p:nvPr/>
          </p:nvSpPr>
          <p:spPr>
            <a:xfrm>
              <a:off x="7870454" y="3456901"/>
              <a:ext cx="1016385" cy="87453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48" name="TextBox 47">
              <a:extLst>
                <a:ext uri="{FF2B5EF4-FFF2-40B4-BE49-F238E27FC236}">
                  <a16:creationId xmlns:a16="http://schemas.microsoft.com/office/drawing/2014/main" id="{F72A5A1E-AF3C-4E71-B515-7B6A901EEAF3}"/>
                </a:ext>
              </a:extLst>
            </p:cNvPr>
            <p:cNvSpPr txBox="1"/>
            <p:nvPr/>
          </p:nvSpPr>
          <p:spPr bwMode="auto">
            <a:xfrm>
              <a:off x="7955326" y="3526503"/>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a</a:t>
              </a:r>
            </a:p>
          </p:txBody>
        </p:sp>
        <p:sp>
          <p:nvSpPr>
            <p:cNvPr id="49" name="TextBox 48">
              <a:extLst>
                <a:ext uri="{FF2B5EF4-FFF2-40B4-BE49-F238E27FC236}">
                  <a16:creationId xmlns:a16="http://schemas.microsoft.com/office/drawing/2014/main" id="{82A672FB-E391-461B-A876-57BDDBA56923}"/>
                </a:ext>
              </a:extLst>
            </p:cNvPr>
            <p:cNvSpPr txBox="1"/>
            <p:nvPr/>
          </p:nvSpPr>
          <p:spPr bwMode="auto">
            <a:xfrm>
              <a:off x="8521780" y="3522884"/>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b</a:t>
              </a:r>
            </a:p>
          </p:txBody>
        </p:sp>
        <p:sp>
          <p:nvSpPr>
            <p:cNvPr id="50" name="TextBox 49">
              <a:extLst>
                <a:ext uri="{FF2B5EF4-FFF2-40B4-BE49-F238E27FC236}">
                  <a16:creationId xmlns:a16="http://schemas.microsoft.com/office/drawing/2014/main" id="{589B64CB-CA32-45D4-855D-45B2A3490920}"/>
                </a:ext>
              </a:extLst>
            </p:cNvPr>
            <p:cNvSpPr txBox="1"/>
            <p:nvPr/>
          </p:nvSpPr>
          <p:spPr bwMode="auto">
            <a:xfrm>
              <a:off x="8517301" y="4019912"/>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d</a:t>
              </a:r>
            </a:p>
          </p:txBody>
        </p:sp>
        <p:cxnSp>
          <p:nvCxnSpPr>
            <p:cNvPr id="51" name="Straight Connector 50">
              <a:extLst>
                <a:ext uri="{FF2B5EF4-FFF2-40B4-BE49-F238E27FC236}">
                  <a16:creationId xmlns:a16="http://schemas.microsoft.com/office/drawing/2014/main" id="{AD975BF1-6857-4687-9AC7-D494AE505AA5}"/>
                </a:ext>
              </a:extLst>
            </p:cNvPr>
            <p:cNvCxnSpPr>
              <a:endCxn id="49" idx="1"/>
            </p:cNvCxnSpPr>
            <p:nvPr/>
          </p:nvCxnSpPr>
          <p:spPr>
            <a:xfrm>
              <a:off x="8232966" y="3692161"/>
              <a:ext cx="288814" cy="0"/>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sp>
          <p:nvSpPr>
            <p:cNvPr id="53" name="TextBox 52">
              <a:extLst>
                <a:ext uri="{FF2B5EF4-FFF2-40B4-BE49-F238E27FC236}">
                  <a16:creationId xmlns:a16="http://schemas.microsoft.com/office/drawing/2014/main" id="{9613389D-270A-411A-87F9-39E5197B6C92}"/>
                </a:ext>
              </a:extLst>
            </p:cNvPr>
            <p:cNvSpPr txBox="1"/>
            <p:nvPr/>
          </p:nvSpPr>
          <p:spPr bwMode="auto">
            <a:xfrm>
              <a:off x="8256209" y="3415178"/>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f</a:t>
              </a:r>
            </a:p>
          </p:txBody>
        </p:sp>
        <p:sp>
          <p:nvSpPr>
            <p:cNvPr id="54" name="TextBox 53">
              <a:extLst>
                <a:ext uri="{FF2B5EF4-FFF2-40B4-BE49-F238E27FC236}">
                  <a16:creationId xmlns:a16="http://schemas.microsoft.com/office/drawing/2014/main" id="{73DB68B0-0CB3-4185-92DB-FF27E717F9F4}"/>
                </a:ext>
              </a:extLst>
            </p:cNvPr>
            <p:cNvSpPr txBox="1"/>
            <p:nvPr/>
          </p:nvSpPr>
          <p:spPr bwMode="auto">
            <a:xfrm>
              <a:off x="8617213" y="3741715"/>
              <a:ext cx="269626"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s</a:t>
              </a:r>
            </a:p>
          </p:txBody>
        </p:sp>
        <p:cxnSp>
          <p:nvCxnSpPr>
            <p:cNvPr id="55" name="Straight Connector 54">
              <a:extLst>
                <a:ext uri="{FF2B5EF4-FFF2-40B4-BE49-F238E27FC236}">
                  <a16:creationId xmlns:a16="http://schemas.microsoft.com/office/drawing/2014/main" id="{CE0C3436-0354-4A7B-A87E-1C27F4953AA7}"/>
                </a:ext>
              </a:extLst>
            </p:cNvPr>
            <p:cNvCxnSpPr>
              <a:cxnSpLocks/>
              <a:stCxn id="50" idx="0"/>
              <a:endCxn id="49" idx="2"/>
            </p:cNvCxnSpPr>
            <p:nvPr/>
          </p:nvCxnSpPr>
          <p:spPr>
            <a:xfrm flipV="1">
              <a:off x="8660930" y="3861438"/>
              <a:ext cx="4479" cy="158474"/>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grpSp>
      <p:cxnSp>
        <p:nvCxnSpPr>
          <p:cNvPr id="52" name="Straight Connector 51">
            <a:extLst>
              <a:ext uri="{FF2B5EF4-FFF2-40B4-BE49-F238E27FC236}">
                <a16:creationId xmlns:a16="http://schemas.microsoft.com/office/drawing/2014/main" id="{9ED9A248-DCDE-4C6E-9ECD-F1C876DA7FE7}"/>
              </a:ext>
            </a:extLst>
          </p:cNvPr>
          <p:cNvCxnSpPr>
            <a:cxnSpLocks/>
            <a:stCxn id="48" idx="2"/>
            <a:endCxn id="50" idx="1"/>
          </p:cNvCxnSpPr>
          <p:nvPr/>
        </p:nvCxnSpPr>
        <p:spPr>
          <a:xfrm>
            <a:off x="8094146" y="3974931"/>
            <a:ext cx="423155" cy="32413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83BF1FFC-09A8-4CCC-AAFC-45E444DA1931}"/>
              </a:ext>
            </a:extLst>
          </p:cNvPr>
          <p:cNvSpPr txBox="1"/>
          <p:nvPr/>
        </p:nvSpPr>
        <p:spPr bwMode="auto">
          <a:xfrm>
            <a:off x="8104981" y="4059954"/>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f</a:t>
            </a:r>
          </a:p>
        </p:txBody>
      </p:sp>
      <p:pic>
        <p:nvPicPr>
          <p:cNvPr id="62" name="Picture 61">
            <a:extLst>
              <a:ext uri="{FF2B5EF4-FFF2-40B4-BE49-F238E27FC236}">
                <a16:creationId xmlns:a16="http://schemas.microsoft.com/office/drawing/2014/main" id="{FBD75497-8D35-41A3-B4AF-B5129D1D818D}"/>
              </a:ext>
            </a:extLst>
          </p:cNvPr>
          <p:cNvPicPr>
            <a:picLocks noChangeAspect="1"/>
          </p:cNvPicPr>
          <p:nvPr/>
        </p:nvPicPr>
        <p:blipFill rotWithShape="1">
          <a:blip r:embed="rId3">
            <a:extLst>
              <a:ext uri="{28A0092B-C50C-407E-A947-70E740481C1C}">
                <a14:useLocalDpi xmlns:a14="http://schemas.microsoft.com/office/drawing/2010/main" val="0"/>
              </a:ext>
            </a:extLst>
          </a:blip>
          <a:srcRect l="13006" t="13773" r="11470" b="33810"/>
          <a:stretch/>
        </p:blipFill>
        <p:spPr>
          <a:xfrm>
            <a:off x="666700" y="2242655"/>
            <a:ext cx="4675164" cy="4346366"/>
          </a:xfrm>
          <a:prstGeom prst="rect">
            <a:avLst/>
          </a:prstGeom>
        </p:spPr>
      </p:pic>
      <p:cxnSp>
        <p:nvCxnSpPr>
          <p:cNvPr id="64" name="Straight Arrow Connector 63">
            <a:extLst>
              <a:ext uri="{FF2B5EF4-FFF2-40B4-BE49-F238E27FC236}">
                <a16:creationId xmlns:a16="http://schemas.microsoft.com/office/drawing/2014/main" id="{BC71C4AD-2BC5-42AF-ABDF-473237D15F8A}"/>
              </a:ext>
            </a:extLst>
          </p:cNvPr>
          <p:cNvCxnSpPr/>
          <p:nvPr/>
        </p:nvCxnSpPr>
        <p:spPr>
          <a:xfrm flipV="1">
            <a:off x="2250270" y="3911645"/>
            <a:ext cx="1584220" cy="1089424"/>
          </a:xfrm>
          <a:prstGeom prst="straightConnector1">
            <a:avLst/>
          </a:prstGeom>
          <a:ln w="19050">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E0758C26-CE69-43A2-AE86-D93F70C85A40}"/>
              </a:ext>
            </a:extLst>
          </p:cNvPr>
          <p:cNvCxnSpPr>
            <a:cxnSpLocks/>
          </p:cNvCxnSpPr>
          <p:nvPr/>
        </p:nvCxnSpPr>
        <p:spPr>
          <a:xfrm>
            <a:off x="2212172" y="6205385"/>
            <a:ext cx="1622318" cy="0"/>
          </a:xfrm>
          <a:prstGeom prst="straightConnector1">
            <a:avLst/>
          </a:prstGeom>
          <a:ln w="19050">
            <a:solidFill>
              <a:srgbClr val="C00000"/>
            </a:solidFill>
            <a:prstDash val="dash"/>
            <a:tailEnd type="triangle"/>
          </a:ln>
        </p:spPr>
        <p:style>
          <a:lnRef idx="1">
            <a:schemeClr val="accent1"/>
          </a:lnRef>
          <a:fillRef idx="0">
            <a:schemeClr val="accent1"/>
          </a:fillRef>
          <a:effectRef idx="0">
            <a:schemeClr val="accent1"/>
          </a:effectRef>
          <a:fontRef idx="minor">
            <a:schemeClr val="tx1"/>
          </a:fontRef>
        </p:style>
      </p:cxnSp>
      <p:grpSp>
        <p:nvGrpSpPr>
          <p:cNvPr id="69" name="Group 68">
            <a:extLst>
              <a:ext uri="{FF2B5EF4-FFF2-40B4-BE49-F238E27FC236}">
                <a16:creationId xmlns:a16="http://schemas.microsoft.com/office/drawing/2014/main" id="{A300E369-1869-4F50-8991-935F97553FFE}"/>
              </a:ext>
            </a:extLst>
          </p:cNvPr>
          <p:cNvGrpSpPr/>
          <p:nvPr/>
        </p:nvGrpSpPr>
        <p:grpSpPr>
          <a:xfrm>
            <a:off x="5925036" y="5095875"/>
            <a:ext cx="3093938" cy="778675"/>
            <a:chOff x="3004282" y="2627493"/>
            <a:chExt cx="3093938" cy="778675"/>
          </a:xfrm>
        </p:grpSpPr>
        <p:sp>
          <p:nvSpPr>
            <p:cNvPr id="68" name="Rectangle 67">
              <a:extLst>
                <a:ext uri="{FF2B5EF4-FFF2-40B4-BE49-F238E27FC236}">
                  <a16:creationId xmlns:a16="http://schemas.microsoft.com/office/drawing/2014/main" id="{DDF66815-2E4B-4D2A-8468-0CC3FD163035}"/>
                </a:ext>
              </a:extLst>
            </p:cNvPr>
            <p:cNvSpPr/>
            <p:nvPr/>
          </p:nvSpPr>
          <p:spPr>
            <a:xfrm>
              <a:off x="3004282" y="2627493"/>
              <a:ext cx="3093938" cy="778675"/>
            </a:xfrm>
            <a:prstGeom prst="rect">
              <a:avLst/>
            </a:prstGeom>
            <a:solidFill>
              <a:schemeClr val="bg1"/>
            </a:solidFill>
            <a:ln w="127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de-AT" sz="1400" dirty="0">
                  <a:solidFill>
                    <a:schemeClr val="tx1">
                      <a:lumMod val="75000"/>
                      <a:lumOff val="25000"/>
                    </a:schemeClr>
                  </a:solidFill>
                  <a:latin typeface="Arial Narrow" pitchFamily="34" charset="0"/>
                </a:rPr>
                <a:t>Die Regel kann wiederholend </a:t>
              </a:r>
            </a:p>
            <a:p>
              <a:pPr algn="r"/>
              <a:r>
                <a:rPr lang="de-AT" sz="1400" dirty="0">
                  <a:solidFill>
                    <a:schemeClr val="tx1">
                      <a:lumMod val="75000"/>
                      <a:lumOff val="25000"/>
                    </a:schemeClr>
                  </a:solidFill>
                  <a:latin typeface="Arial Narrow" pitchFamily="34" charset="0"/>
                </a:rPr>
                <a:t>angewendet werden.</a:t>
              </a:r>
            </a:p>
          </p:txBody>
        </p:sp>
        <p:sp>
          <p:nvSpPr>
            <p:cNvPr id="67" name="TextBox 66">
              <a:extLst>
                <a:ext uri="{FF2B5EF4-FFF2-40B4-BE49-F238E27FC236}">
                  <a16:creationId xmlns:a16="http://schemas.microsoft.com/office/drawing/2014/main" id="{61A515F9-C6F8-4374-B876-61A1A59E5F2A}"/>
                </a:ext>
              </a:extLst>
            </p:cNvPr>
            <p:cNvSpPr txBox="1"/>
            <p:nvPr/>
          </p:nvSpPr>
          <p:spPr bwMode="auto">
            <a:xfrm>
              <a:off x="3052521" y="2755220"/>
              <a:ext cx="492443" cy="523220"/>
            </a:xfrm>
            <a:prstGeom prst="rect">
              <a:avLst/>
            </a:prstGeom>
            <a:noFill/>
            <a:ln w="9525">
              <a:noFill/>
              <a:miter lim="800000"/>
              <a:headEnd/>
              <a:tailEnd/>
            </a:ln>
          </p:spPr>
          <p:txBody>
            <a:bodyPr wrap="none" rtlCol="0">
              <a:spAutoFit/>
            </a:bodyPr>
            <a:lstStyle/>
            <a:p>
              <a:r>
                <a:rPr lang="de-AT" sz="2800" dirty="0">
                  <a:solidFill>
                    <a:schemeClr val="bg1">
                      <a:lumMod val="50000"/>
                    </a:schemeClr>
                  </a:solidFill>
                  <a:latin typeface="FontAwesome" pitchFamily="2" charset="0"/>
                </a:rPr>
                <a:t></a:t>
              </a:r>
              <a:endParaRPr lang="de-AT" sz="2800" dirty="0">
                <a:solidFill>
                  <a:schemeClr val="bg1">
                    <a:lumMod val="50000"/>
                  </a:schemeClr>
                </a:solidFill>
                <a:latin typeface="Arial Narrow" pitchFamily="34" charset="0"/>
              </a:endParaRPr>
            </a:p>
          </p:txBody>
        </p:sp>
      </p:grpSp>
    </p:spTree>
    <p:extLst>
      <p:ext uri="{BB962C8B-B14F-4D97-AF65-F5344CB8AC3E}">
        <p14:creationId xmlns:p14="http://schemas.microsoft.com/office/powerpoint/2010/main" val="4163359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fade">
                                      <p:cBhvr>
                                        <p:cTn id="21" dur="500"/>
                                        <p:tgtEl>
                                          <p:spTgt spid="59"/>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fade">
                                      <p:cBhvr>
                                        <p:cTn id="26" dur="500"/>
                                        <p:tgtEl>
                                          <p:spTgt spid="31"/>
                                        </p:tgtEl>
                                      </p:cBhvr>
                                    </p:animEffect>
                                  </p:childTnLst>
                                </p:cTn>
                              </p:par>
                              <p:par>
                                <p:cTn id="27" presetID="10"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2"/>
                                        </p:tgtEl>
                                        <p:attrNameLst>
                                          <p:attrName>style.visibility</p:attrName>
                                        </p:attrNameLst>
                                      </p:cBhvr>
                                      <p:to>
                                        <p:strVal val="visible"/>
                                      </p:to>
                                    </p:set>
                                    <p:animEffect transition="in" filter="fade">
                                      <p:cBhvr>
                                        <p:cTn id="47" dur="500"/>
                                        <p:tgtEl>
                                          <p:spTgt spid="6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par>
                                <p:cTn id="53" presetID="10" presetClass="entr" presetSubtype="0"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500"/>
                                        <p:tgtEl>
                                          <p:spTgt spid="65"/>
                                        </p:tgtEl>
                                      </p:cBhvr>
                                    </p:animEffect>
                                  </p:childTnLst>
                                </p:cTn>
                              </p:par>
                              <p:par>
                                <p:cTn id="56" presetID="10" presetClass="entr" presetSubtype="0" fill="hold"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fade">
                                      <p:cBhvr>
                                        <p:cTn id="58"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3" grpId="0" animBg="1"/>
      <p:bldP spid="24" grpId="0" animBg="1"/>
      <p:bldP spid="29" grpId="0" animBg="1"/>
      <p:bldP spid="31" grpId="0"/>
      <p:bldP spid="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Ableitungsregeln von indirekten Beziehungen</a:t>
            </a:r>
          </a:p>
        </p:txBody>
      </p:sp>
      <p:sp>
        <p:nvSpPr>
          <p:cNvPr id="28" name="Rectangle 27">
            <a:extLst>
              <a:ext uri="{FF2B5EF4-FFF2-40B4-BE49-F238E27FC236}">
                <a16:creationId xmlns:a16="http://schemas.microsoft.com/office/drawing/2014/main" id="{49926E60-4AC0-430B-847C-203BDD0B8128}"/>
              </a:ext>
            </a:extLst>
          </p:cNvPr>
          <p:cNvSpPr/>
          <p:nvPr/>
        </p:nvSpPr>
        <p:spPr>
          <a:xfrm>
            <a:off x="666700" y="1500044"/>
            <a:ext cx="5346700" cy="338554"/>
          </a:xfrm>
          <a:prstGeom prst="rect">
            <a:avLst/>
          </a:prstGeom>
        </p:spPr>
        <p:txBody>
          <a:bodyPr>
            <a:spAutoFit/>
          </a:bodyPr>
          <a:lstStyle/>
          <a:p>
            <a:r>
              <a:rPr lang="en-US" sz="1600" b="1" dirty="0" err="1">
                <a:latin typeface="+mn-lt"/>
              </a:rPr>
              <a:t>Ableitungsregeln</a:t>
            </a:r>
            <a:r>
              <a:rPr lang="en-US" sz="1600" b="1" dirty="0">
                <a:latin typeface="+mn-lt"/>
              </a:rPr>
              <a:t> </a:t>
            </a:r>
            <a:r>
              <a:rPr lang="en-US" sz="1600" b="1" dirty="0" err="1">
                <a:latin typeface="+mn-lt"/>
              </a:rPr>
              <a:t>für</a:t>
            </a:r>
            <a:r>
              <a:rPr lang="en-US" sz="1600" b="1" dirty="0">
                <a:latin typeface="+mn-lt"/>
              </a:rPr>
              <a:t> </a:t>
            </a:r>
            <a:r>
              <a:rPr lang="en-US" sz="1600" b="1" dirty="0" err="1">
                <a:latin typeface="+mn-lt"/>
              </a:rPr>
              <a:t>dynamische</a:t>
            </a:r>
            <a:r>
              <a:rPr lang="en-US" sz="1600" b="1" dirty="0">
                <a:latin typeface="+mn-lt"/>
              </a:rPr>
              <a:t> </a:t>
            </a:r>
            <a:r>
              <a:rPr lang="en-US" sz="1600" b="1" dirty="0" err="1">
                <a:latin typeface="+mn-lt"/>
              </a:rPr>
              <a:t>Beziehungen</a:t>
            </a:r>
            <a:endParaRPr lang="de-AT" sz="1600" b="1" dirty="0">
              <a:latin typeface="+mn-lt"/>
            </a:endParaRPr>
          </a:p>
        </p:txBody>
      </p:sp>
      <p:sp>
        <p:nvSpPr>
          <p:cNvPr id="41" name="Textfeld 3">
            <a:extLst>
              <a:ext uri="{FF2B5EF4-FFF2-40B4-BE49-F238E27FC236}">
                <a16:creationId xmlns:a16="http://schemas.microsoft.com/office/drawing/2014/main" id="{548948C3-054A-41A3-B4E8-8FB74A56F0DF}"/>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pic>
        <p:nvPicPr>
          <p:cNvPr id="6" name="Picture 5">
            <a:extLst>
              <a:ext uri="{FF2B5EF4-FFF2-40B4-BE49-F238E27FC236}">
                <a16:creationId xmlns:a16="http://schemas.microsoft.com/office/drawing/2014/main" id="{647F2151-C802-4000-B2AA-B969F8ED3AB5}"/>
              </a:ext>
            </a:extLst>
          </p:cNvPr>
          <p:cNvPicPr>
            <a:picLocks noChangeAspect="1"/>
          </p:cNvPicPr>
          <p:nvPr/>
        </p:nvPicPr>
        <p:blipFill rotWithShape="1">
          <a:blip r:embed="rId3">
            <a:extLst>
              <a:ext uri="{28A0092B-C50C-407E-A947-70E740481C1C}">
                <a14:useLocalDpi xmlns:a14="http://schemas.microsoft.com/office/drawing/2010/main" val="0"/>
              </a:ext>
            </a:extLst>
          </a:blip>
          <a:srcRect l="3380" t="25761" r="4464" b="15259"/>
          <a:stretch/>
        </p:blipFill>
        <p:spPr>
          <a:xfrm>
            <a:off x="599978" y="3160061"/>
            <a:ext cx="4595213" cy="1775401"/>
          </a:xfrm>
          <a:prstGeom prst="rect">
            <a:avLst/>
          </a:prstGeom>
        </p:spPr>
      </p:pic>
      <p:cxnSp>
        <p:nvCxnSpPr>
          <p:cNvPr id="64" name="Straight Arrow Connector 63">
            <a:extLst>
              <a:ext uri="{FF2B5EF4-FFF2-40B4-BE49-F238E27FC236}">
                <a16:creationId xmlns:a16="http://schemas.microsoft.com/office/drawing/2014/main" id="{BC71C4AD-2BC5-42AF-ABDF-473237D15F8A}"/>
              </a:ext>
            </a:extLst>
          </p:cNvPr>
          <p:cNvCxnSpPr>
            <a:cxnSpLocks/>
          </p:cNvCxnSpPr>
          <p:nvPr/>
        </p:nvCxnSpPr>
        <p:spPr>
          <a:xfrm>
            <a:off x="1794863" y="3492591"/>
            <a:ext cx="443709" cy="0"/>
          </a:xfrm>
          <a:prstGeom prst="straightConnector1">
            <a:avLst/>
          </a:prstGeom>
          <a:ln w="190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7DB8C3A2-BFD7-4156-AD23-22C6830E5682}"/>
              </a:ext>
            </a:extLst>
          </p:cNvPr>
          <p:cNvCxnSpPr>
            <a:cxnSpLocks/>
          </p:cNvCxnSpPr>
          <p:nvPr/>
        </p:nvCxnSpPr>
        <p:spPr>
          <a:xfrm>
            <a:off x="3390732" y="3492591"/>
            <a:ext cx="576080" cy="0"/>
          </a:xfrm>
          <a:prstGeom prst="straightConnector1">
            <a:avLst/>
          </a:prstGeom>
          <a:ln w="190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CFA147A7-3CE7-4081-85B4-F3EC628E23E7}"/>
              </a:ext>
            </a:extLst>
          </p:cNvPr>
          <p:cNvCxnSpPr>
            <a:cxnSpLocks/>
          </p:cNvCxnSpPr>
          <p:nvPr/>
        </p:nvCxnSpPr>
        <p:spPr>
          <a:xfrm flipV="1">
            <a:off x="4554590" y="4915833"/>
            <a:ext cx="0" cy="304998"/>
          </a:xfrm>
          <a:prstGeom prst="straightConnector1">
            <a:avLst/>
          </a:prstGeom>
          <a:ln w="19050">
            <a:solidFill>
              <a:srgbClr val="C0000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D6C9A1B6-33F7-444E-B8B4-A06A72D4FD6F}"/>
              </a:ext>
            </a:extLst>
          </p:cNvPr>
          <p:cNvCxnSpPr>
            <a:cxnSpLocks/>
          </p:cNvCxnSpPr>
          <p:nvPr/>
        </p:nvCxnSpPr>
        <p:spPr>
          <a:xfrm flipV="1">
            <a:off x="1242130" y="4915833"/>
            <a:ext cx="0" cy="304998"/>
          </a:xfrm>
          <a:prstGeom prst="straightConnector1">
            <a:avLst/>
          </a:prstGeom>
          <a:ln w="19050">
            <a:solidFill>
              <a:srgbClr val="C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Arrow Connector 93">
            <a:extLst>
              <a:ext uri="{FF2B5EF4-FFF2-40B4-BE49-F238E27FC236}">
                <a16:creationId xmlns:a16="http://schemas.microsoft.com/office/drawing/2014/main" id="{CDEFB092-A2FA-4288-B0A5-57AF37EE8458}"/>
              </a:ext>
            </a:extLst>
          </p:cNvPr>
          <p:cNvCxnSpPr>
            <a:cxnSpLocks/>
          </p:cNvCxnSpPr>
          <p:nvPr/>
        </p:nvCxnSpPr>
        <p:spPr>
          <a:xfrm>
            <a:off x="1242130" y="5220831"/>
            <a:ext cx="3312460" cy="0"/>
          </a:xfrm>
          <a:prstGeom prst="straightConnector1">
            <a:avLst/>
          </a:prstGeom>
          <a:ln w="19050">
            <a:solidFill>
              <a:srgbClr val="C0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578911C6-ECE2-44D8-81F5-52C0A58CDC35}"/>
              </a:ext>
            </a:extLst>
          </p:cNvPr>
          <p:cNvSpPr/>
          <p:nvPr/>
        </p:nvSpPr>
        <p:spPr>
          <a:xfrm>
            <a:off x="5489956" y="1742709"/>
            <a:ext cx="4397110" cy="5422392"/>
          </a:xfrm>
          <a:prstGeom prst="rect">
            <a:avLst/>
          </a:prstGeom>
          <a:solidFill>
            <a:schemeClr val="bg1">
              <a:lumMod val="8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95" name="Rectangle 94">
            <a:extLst>
              <a:ext uri="{FF2B5EF4-FFF2-40B4-BE49-F238E27FC236}">
                <a16:creationId xmlns:a16="http://schemas.microsoft.com/office/drawing/2014/main" id="{A78AD13F-F9CD-40D8-8326-28A84685FB70}"/>
              </a:ext>
            </a:extLst>
          </p:cNvPr>
          <p:cNvSpPr/>
          <p:nvPr/>
        </p:nvSpPr>
        <p:spPr>
          <a:xfrm>
            <a:off x="9471197" y="1814720"/>
            <a:ext cx="326687" cy="5269247"/>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vert" lIns="0" rIns="0" bIns="0" rtlCol="0" anchor="ctr"/>
          <a:lstStyle/>
          <a:p>
            <a:pPr algn="ctr"/>
            <a:r>
              <a:rPr lang="de-AT" sz="1400" dirty="0">
                <a:solidFill>
                  <a:schemeClr val="tx1">
                    <a:lumMod val="75000"/>
                    <a:lumOff val="25000"/>
                  </a:schemeClr>
                </a:solidFill>
                <a:latin typeface="Arial Narrow" pitchFamily="34" charset="0"/>
              </a:rPr>
              <a:t>Auslöser</a:t>
            </a:r>
          </a:p>
        </p:txBody>
      </p:sp>
      <p:sp>
        <p:nvSpPr>
          <p:cNvPr id="96" name="Rectangle 95">
            <a:extLst>
              <a:ext uri="{FF2B5EF4-FFF2-40B4-BE49-F238E27FC236}">
                <a16:creationId xmlns:a16="http://schemas.microsoft.com/office/drawing/2014/main" id="{9F945D01-2D75-428F-A31D-6BC4E085B023}"/>
              </a:ext>
            </a:extLst>
          </p:cNvPr>
          <p:cNvSpPr/>
          <p:nvPr/>
        </p:nvSpPr>
        <p:spPr>
          <a:xfrm>
            <a:off x="5565556" y="1814721"/>
            <a:ext cx="3811462" cy="2980929"/>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horz" lIns="45720" rIns="45720" bIns="0" rtlCol="0" anchor="t"/>
          <a:lstStyle/>
          <a:p>
            <a:pPr>
              <a:spcBef>
                <a:spcPts val="0"/>
              </a:spcBef>
              <a:spcAft>
                <a:spcPts val="300"/>
              </a:spcAft>
            </a:pPr>
            <a:r>
              <a:rPr lang="en-US" sz="1400" dirty="0" err="1">
                <a:solidFill>
                  <a:schemeClr val="tx1">
                    <a:lumMod val="75000"/>
                    <a:lumOff val="25000"/>
                  </a:schemeClr>
                </a:solidFill>
                <a:latin typeface="Arial Narrow" pitchFamily="34" charset="0"/>
              </a:rPr>
              <a:t>Diese</a:t>
            </a:r>
            <a:r>
              <a:rPr lang="en-US" sz="1400" dirty="0">
                <a:solidFill>
                  <a:schemeClr val="tx1">
                    <a:lumMod val="75000"/>
                    <a:lumOff val="25000"/>
                  </a:schemeClr>
                </a:solidFill>
                <a:latin typeface="Arial Narrow" pitchFamily="34" charset="0"/>
              </a:rPr>
              <a:t> Regel </a:t>
            </a:r>
            <a:r>
              <a:rPr lang="en-US" sz="1400" dirty="0" err="1">
                <a:solidFill>
                  <a:schemeClr val="tx1">
                    <a:lumMod val="75000"/>
                    <a:lumOff val="25000"/>
                  </a:schemeClr>
                </a:solidFill>
                <a:latin typeface="Arial Narrow" pitchFamily="34" charset="0"/>
              </a:rPr>
              <a:t>kann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auch</a:t>
            </a:r>
            <a:r>
              <a:rPr lang="en-US" sz="1400" dirty="0">
                <a:solidFill>
                  <a:schemeClr val="tx1">
                    <a:lumMod val="75000"/>
                    <a:lumOff val="25000"/>
                  </a:schemeClr>
                </a:solidFill>
                <a:latin typeface="Arial Narrow" pitchFamily="34" charset="0"/>
              </a:rPr>
              <a:t> auf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angewendet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werden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allerdings</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nur</a:t>
            </a:r>
            <a:r>
              <a:rPr lang="en-US" sz="1400" dirty="0">
                <a:solidFill>
                  <a:schemeClr val="tx1">
                    <a:lumMod val="75000"/>
                    <a:lumOff val="25000"/>
                  </a:schemeClr>
                </a:solidFill>
                <a:latin typeface="Arial Narrow" pitchFamily="34" charset="0"/>
              </a:rPr>
              <a:t> in </a:t>
            </a:r>
            <a:r>
              <a:rPr lang="en-US" sz="1400" dirty="0" err="1">
                <a:solidFill>
                  <a:schemeClr val="tx1">
                    <a:lumMod val="75000"/>
                    <a:lumOff val="25000"/>
                  </a:schemeClr>
                </a:solidFill>
                <a:latin typeface="Arial Narrow" pitchFamily="34" charset="0"/>
              </a:rPr>
              <a:t>Kombination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mit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einer</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Zuweisungsbeziehung</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nicht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mit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anderen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strukturellen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Beziehungen</a:t>
            </a:r>
            <a:r>
              <a:rPr lang="en-US" sz="1400" dirty="0">
                <a:solidFill>
                  <a:schemeClr val="tx1">
                    <a:lumMod val="75000"/>
                    <a:lumOff val="25000"/>
                  </a:schemeClr>
                </a:solidFill>
                <a:latin typeface="Arial Narrow" pitchFamily="34" charset="0"/>
              </a:rPr>
              <a:t>):</a:t>
            </a:r>
          </a:p>
          <a:p>
            <a:pPr>
              <a:spcBef>
                <a:spcPts val="0"/>
              </a:spcBef>
              <a:spcAft>
                <a:spcPts val="300"/>
              </a:spcAft>
            </a:pPr>
            <a:r>
              <a:rPr lang="en-US" sz="1400" dirty="0" err="1">
                <a:solidFill>
                  <a:schemeClr val="tx1">
                    <a:lumMod val="75000"/>
                    <a:lumOff val="25000"/>
                  </a:schemeClr>
                </a:solidFill>
                <a:latin typeface="Arial Narrow" pitchFamily="34" charset="0"/>
              </a:rPr>
              <a:t>Wenn</a:t>
            </a:r>
            <a:r>
              <a:rPr lang="en-US" sz="1400" dirty="0">
                <a:solidFill>
                  <a:schemeClr val="tx1">
                    <a:lumMod val="75000"/>
                    <a:lumOff val="25000"/>
                  </a:schemeClr>
                </a:solidFill>
                <a:latin typeface="Arial Narrow" pitchFamily="34" charset="0"/>
              </a:rPr>
              <a:t> es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a</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b </a:t>
            </a:r>
            <a:r>
              <a:rPr lang="en-US" sz="1400" dirty="0" err="1">
                <a:solidFill>
                  <a:schemeClr val="tx1">
                    <a:lumMod val="75000"/>
                    <a:lumOff val="25000"/>
                  </a:schemeClr>
                </a:solidFill>
                <a:latin typeface="Arial Narrow" pitchFamily="34" charset="0"/>
              </a:rPr>
              <a:t>gibt</a:t>
            </a:r>
            <a:r>
              <a:rPr lang="en-US" sz="1400" dirty="0">
                <a:solidFill>
                  <a:schemeClr val="tx1">
                    <a:lumMod val="75000"/>
                    <a:lumOff val="25000"/>
                  </a:schemeClr>
                </a:solidFill>
                <a:latin typeface="Arial Narrow" pitchFamily="34" charset="0"/>
              </a:rPr>
              <a:t> und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Zuweisungsbeziehung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r</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c</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d</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a </a:t>
            </a:r>
            <a:r>
              <a:rPr lang="en-US" sz="1400" dirty="0">
                <a:solidFill>
                  <a:schemeClr val="tx1">
                    <a:lumMod val="75000"/>
                    <a:lumOff val="25000"/>
                  </a:schemeClr>
                </a:solidFill>
                <a:latin typeface="Arial Narrow" pitchFamily="34" charset="0"/>
              </a:rPr>
              <a:t>(</a:t>
            </a:r>
            <a:r>
              <a:rPr lang="en-US" sz="1400" i="1" dirty="0">
                <a:solidFill>
                  <a:schemeClr val="tx1">
                    <a:lumMod val="75000"/>
                    <a:lumOff val="25000"/>
                  </a:schemeClr>
                </a:solidFill>
                <a:latin typeface="Arial Narrow" pitchFamily="34" charset="0"/>
              </a:rPr>
              <a:t>b</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dann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kann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c</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a</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b </a:t>
            </a:r>
            <a:r>
              <a:rPr lang="en-US" sz="1400" dirty="0">
                <a:solidFill>
                  <a:schemeClr val="tx1">
                    <a:lumMod val="75000"/>
                    <a:lumOff val="25000"/>
                  </a:schemeClr>
                </a:solidFill>
                <a:latin typeface="Arial Narrow" pitchFamily="34" charset="0"/>
              </a:rPr>
              <a:t>(</a:t>
            </a:r>
            <a:r>
              <a:rPr lang="en-US" sz="1400" i="1" dirty="0">
                <a:solidFill>
                  <a:schemeClr val="tx1">
                    <a:lumMod val="75000"/>
                    <a:lumOff val="25000"/>
                  </a:schemeClr>
                </a:solidFill>
                <a:latin typeface="Arial Narrow" pitchFamily="34" charset="0"/>
              </a:rPr>
              <a:t>d</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abgeleitet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werden</a:t>
            </a:r>
            <a:r>
              <a:rPr lang="en-US" sz="1400" dirty="0">
                <a:solidFill>
                  <a:schemeClr val="tx1">
                    <a:lumMod val="75000"/>
                    <a:lumOff val="25000"/>
                  </a:schemeClr>
                </a:solidFill>
                <a:latin typeface="Arial Narrow" pitchFamily="34" charset="0"/>
              </a:rPr>
              <a:t>. </a:t>
            </a:r>
            <a:r>
              <a:rPr lang="de-AT" sz="1200" dirty="0" err="1">
                <a:solidFill>
                  <a:prstClr val="white">
                    <a:lumMod val="75000"/>
                  </a:prstClr>
                </a:solidFill>
                <a:latin typeface="Arial Narrow" pitchFamily="34" charset="0"/>
              </a:rPr>
              <a:t>ArchiMate</a:t>
            </a:r>
            <a:r>
              <a:rPr lang="de-AT" sz="1200" dirty="0">
                <a:solidFill>
                  <a:prstClr val="white">
                    <a:lumMod val="75000"/>
                  </a:prstClr>
                </a:solidFill>
                <a:latin typeface="Arial Narrow" pitchFamily="34" charset="0"/>
              </a:rPr>
              <a:t> 3.0 §5.6.2</a:t>
            </a:r>
            <a:endParaRPr lang="de-AT" sz="1400" dirty="0">
              <a:solidFill>
                <a:schemeClr val="tx1">
                  <a:lumMod val="75000"/>
                  <a:lumOff val="25000"/>
                </a:schemeClr>
              </a:solidFill>
              <a:latin typeface="Arial Narrow" pitchFamily="34" charset="0"/>
            </a:endParaRPr>
          </a:p>
        </p:txBody>
      </p:sp>
      <p:grpSp>
        <p:nvGrpSpPr>
          <p:cNvPr id="119" name="Group 118">
            <a:extLst>
              <a:ext uri="{FF2B5EF4-FFF2-40B4-BE49-F238E27FC236}">
                <a16:creationId xmlns:a16="http://schemas.microsoft.com/office/drawing/2014/main" id="{CA0698DA-66ED-45D7-985D-11DDED1E2ACC}"/>
              </a:ext>
            </a:extLst>
          </p:cNvPr>
          <p:cNvGrpSpPr/>
          <p:nvPr/>
        </p:nvGrpSpPr>
        <p:grpSpPr>
          <a:xfrm>
            <a:off x="6273376" y="3830848"/>
            <a:ext cx="1024180" cy="948599"/>
            <a:chOff x="6266790" y="3420581"/>
            <a:chExt cx="1024180" cy="948599"/>
          </a:xfrm>
        </p:grpSpPr>
        <p:sp>
          <p:nvSpPr>
            <p:cNvPr id="120" name="Rectangle 119">
              <a:extLst>
                <a:ext uri="{FF2B5EF4-FFF2-40B4-BE49-F238E27FC236}">
                  <a16:creationId xmlns:a16="http://schemas.microsoft.com/office/drawing/2014/main" id="{DCF49180-157D-421B-B26F-ACCD1AA4D27C}"/>
                </a:ext>
              </a:extLst>
            </p:cNvPr>
            <p:cNvSpPr/>
            <p:nvPr/>
          </p:nvSpPr>
          <p:spPr>
            <a:xfrm>
              <a:off x="6274585" y="3462304"/>
              <a:ext cx="1016385" cy="87453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21" name="TextBox 120">
              <a:extLst>
                <a:ext uri="{FF2B5EF4-FFF2-40B4-BE49-F238E27FC236}">
                  <a16:creationId xmlns:a16="http://schemas.microsoft.com/office/drawing/2014/main" id="{80A5C27B-CA3D-4279-9E4A-DDDBC0B67CD8}"/>
                </a:ext>
              </a:extLst>
            </p:cNvPr>
            <p:cNvSpPr txBox="1"/>
            <p:nvPr/>
          </p:nvSpPr>
          <p:spPr bwMode="auto">
            <a:xfrm>
              <a:off x="6359457" y="3531906"/>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a</a:t>
              </a:r>
            </a:p>
          </p:txBody>
        </p:sp>
        <p:sp>
          <p:nvSpPr>
            <p:cNvPr id="122" name="TextBox 121">
              <a:extLst>
                <a:ext uri="{FF2B5EF4-FFF2-40B4-BE49-F238E27FC236}">
                  <a16:creationId xmlns:a16="http://schemas.microsoft.com/office/drawing/2014/main" id="{458497B2-DF58-4BF8-BEFC-AA7535BCE021}"/>
                </a:ext>
              </a:extLst>
            </p:cNvPr>
            <p:cNvSpPr txBox="1"/>
            <p:nvPr/>
          </p:nvSpPr>
          <p:spPr bwMode="auto">
            <a:xfrm>
              <a:off x="6925911" y="3528287"/>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b</a:t>
              </a:r>
            </a:p>
          </p:txBody>
        </p:sp>
        <p:sp>
          <p:nvSpPr>
            <p:cNvPr id="123" name="TextBox 122">
              <a:extLst>
                <a:ext uri="{FF2B5EF4-FFF2-40B4-BE49-F238E27FC236}">
                  <a16:creationId xmlns:a16="http://schemas.microsoft.com/office/drawing/2014/main" id="{A0D255AF-3C07-4E87-9406-3F7F81C4FBC5}"/>
                </a:ext>
              </a:extLst>
            </p:cNvPr>
            <p:cNvSpPr txBox="1"/>
            <p:nvPr/>
          </p:nvSpPr>
          <p:spPr bwMode="auto">
            <a:xfrm>
              <a:off x="6359457" y="4030626"/>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c</a:t>
              </a:r>
            </a:p>
          </p:txBody>
        </p:sp>
        <p:cxnSp>
          <p:nvCxnSpPr>
            <p:cNvPr id="124" name="Straight Connector 123">
              <a:extLst>
                <a:ext uri="{FF2B5EF4-FFF2-40B4-BE49-F238E27FC236}">
                  <a16:creationId xmlns:a16="http://schemas.microsoft.com/office/drawing/2014/main" id="{D2B7E49A-890A-4DFF-8EDF-8341E0386D53}"/>
                </a:ext>
              </a:extLst>
            </p:cNvPr>
            <p:cNvCxnSpPr>
              <a:cxnSpLocks/>
              <a:endCxn id="122" idx="1"/>
            </p:cNvCxnSpPr>
            <p:nvPr/>
          </p:nvCxnSpPr>
          <p:spPr>
            <a:xfrm>
              <a:off x="6637097" y="3697564"/>
              <a:ext cx="288814" cy="0"/>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a:extLst>
                <a:ext uri="{FF2B5EF4-FFF2-40B4-BE49-F238E27FC236}">
                  <a16:creationId xmlns:a16="http://schemas.microsoft.com/office/drawing/2014/main" id="{3ADE1897-3936-41D6-96C6-209B2CA3E0D0}"/>
                </a:ext>
              </a:extLst>
            </p:cNvPr>
            <p:cNvCxnSpPr>
              <a:cxnSpLocks/>
              <a:stCxn id="121" idx="2"/>
            </p:cNvCxnSpPr>
            <p:nvPr/>
          </p:nvCxnSpPr>
          <p:spPr>
            <a:xfrm>
              <a:off x="6498277" y="3870460"/>
              <a:ext cx="0" cy="160166"/>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293BBA40-9DA7-44CA-BA86-D33F61CFF907}"/>
                </a:ext>
              </a:extLst>
            </p:cNvPr>
            <p:cNvSpPr txBox="1"/>
            <p:nvPr/>
          </p:nvSpPr>
          <p:spPr bwMode="auto">
            <a:xfrm>
              <a:off x="6660340" y="3420581"/>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sp>
          <p:nvSpPr>
            <p:cNvPr id="127" name="TextBox 126">
              <a:extLst>
                <a:ext uri="{FF2B5EF4-FFF2-40B4-BE49-F238E27FC236}">
                  <a16:creationId xmlns:a16="http://schemas.microsoft.com/office/drawing/2014/main" id="{2E197656-2322-4426-8E54-F7BA5E297270}"/>
                </a:ext>
              </a:extLst>
            </p:cNvPr>
            <p:cNvSpPr txBox="1"/>
            <p:nvPr/>
          </p:nvSpPr>
          <p:spPr bwMode="auto">
            <a:xfrm>
              <a:off x="6266790" y="3772273"/>
              <a:ext cx="240772"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r</a:t>
              </a:r>
            </a:p>
          </p:txBody>
        </p:sp>
      </p:grpSp>
      <p:cxnSp>
        <p:nvCxnSpPr>
          <p:cNvPr id="128" name="Straight Connector 127">
            <a:extLst>
              <a:ext uri="{FF2B5EF4-FFF2-40B4-BE49-F238E27FC236}">
                <a16:creationId xmlns:a16="http://schemas.microsoft.com/office/drawing/2014/main" id="{74FF0D5A-2E26-4C37-8208-EE30907DDC90}"/>
              </a:ext>
            </a:extLst>
          </p:cNvPr>
          <p:cNvCxnSpPr>
            <a:cxnSpLocks/>
            <a:stCxn id="123" idx="3"/>
            <a:endCxn id="122" idx="2"/>
          </p:cNvCxnSpPr>
          <p:nvPr/>
        </p:nvCxnSpPr>
        <p:spPr>
          <a:xfrm flipV="1">
            <a:off x="6643683" y="4277108"/>
            <a:ext cx="432443" cy="33306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6A3AF039-7467-4230-8E8C-2B48163A64CF}"/>
              </a:ext>
            </a:extLst>
          </p:cNvPr>
          <p:cNvSpPr txBox="1"/>
          <p:nvPr/>
        </p:nvSpPr>
        <p:spPr bwMode="auto">
          <a:xfrm>
            <a:off x="6768555" y="4360347"/>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grpSp>
        <p:nvGrpSpPr>
          <p:cNvPr id="130" name="Group 129">
            <a:extLst>
              <a:ext uri="{FF2B5EF4-FFF2-40B4-BE49-F238E27FC236}">
                <a16:creationId xmlns:a16="http://schemas.microsoft.com/office/drawing/2014/main" id="{EDDF56CA-2148-483F-BAAF-03EAC5CE9D6E}"/>
              </a:ext>
            </a:extLst>
          </p:cNvPr>
          <p:cNvGrpSpPr/>
          <p:nvPr/>
        </p:nvGrpSpPr>
        <p:grpSpPr>
          <a:xfrm>
            <a:off x="7877040" y="3825445"/>
            <a:ext cx="1016385" cy="943288"/>
            <a:chOff x="7870454" y="3415178"/>
            <a:chExt cx="1016385" cy="943288"/>
          </a:xfrm>
        </p:grpSpPr>
        <p:sp>
          <p:nvSpPr>
            <p:cNvPr id="131" name="Rectangle 130">
              <a:extLst>
                <a:ext uri="{FF2B5EF4-FFF2-40B4-BE49-F238E27FC236}">
                  <a16:creationId xmlns:a16="http://schemas.microsoft.com/office/drawing/2014/main" id="{55D342D7-E47E-4F42-A5CD-79C998576CCC}"/>
                </a:ext>
              </a:extLst>
            </p:cNvPr>
            <p:cNvSpPr/>
            <p:nvPr/>
          </p:nvSpPr>
          <p:spPr>
            <a:xfrm>
              <a:off x="7870454" y="3456901"/>
              <a:ext cx="1016385" cy="87453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32" name="TextBox 131">
              <a:extLst>
                <a:ext uri="{FF2B5EF4-FFF2-40B4-BE49-F238E27FC236}">
                  <a16:creationId xmlns:a16="http://schemas.microsoft.com/office/drawing/2014/main" id="{12AFAE57-5763-41CC-B309-ECA0A97CC69E}"/>
                </a:ext>
              </a:extLst>
            </p:cNvPr>
            <p:cNvSpPr txBox="1"/>
            <p:nvPr/>
          </p:nvSpPr>
          <p:spPr bwMode="auto">
            <a:xfrm>
              <a:off x="7955326" y="3526503"/>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a</a:t>
              </a:r>
            </a:p>
          </p:txBody>
        </p:sp>
        <p:sp>
          <p:nvSpPr>
            <p:cNvPr id="133" name="TextBox 132">
              <a:extLst>
                <a:ext uri="{FF2B5EF4-FFF2-40B4-BE49-F238E27FC236}">
                  <a16:creationId xmlns:a16="http://schemas.microsoft.com/office/drawing/2014/main" id="{E7B6B506-796F-4422-8917-AF824EB00512}"/>
                </a:ext>
              </a:extLst>
            </p:cNvPr>
            <p:cNvSpPr txBox="1"/>
            <p:nvPr/>
          </p:nvSpPr>
          <p:spPr bwMode="auto">
            <a:xfrm>
              <a:off x="8521780" y="3522884"/>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b</a:t>
              </a:r>
            </a:p>
          </p:txBody>
        </p:sp>
        <p:sp>
          <p:nvSpPr>
            <p:cNvPr id="134" name="TextBox 133">
              <a:extLst>
                <a:ext uri="{FF2B5EF4-FFF2-40B4-BE49-F238E27FC236}">
                  <a16:creationId xmlns:a16="http://schemas.microsoft.com/office/drawing/2014/main" id="{1707A4ED-41AB-4F6C-AEF3-1DD331CED3C7}"/>
                </a:ext>
              </a:extLst>
            </p:cNvPr>
            <p:cNvSpPr txBox="1"/>
            <p:nvPr/>
          </p:nvSpPr>
          <p:spPr bwMode="auto">
            <a:xfrm>
              <a:off x="8517301" y="4019912"/>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d</a:t>
              </a:r>
            </a:p>
          </p:txBody>
        </p:sp>
        <p:cxnSp>
          <p:nvCxnSpPr>
            <p:cNvPr id="135" name="Straight Connector 134">
              <a:extLst>
                <a:ext uri="{FF2B5EF4-FFF2-40B4-BE49-F238E27FC236}">
                  <a16:creationId xmlns:a16="http://schemas.microsoft.com/office/drawing/2014/main" id="{819A0BF5-91E7-49FD-AAB2-30D05088B630}"/>
                </a:ext>
              </a:extLst>
            </p:cNvPr>
            <p:cNvCxnSpPr>
              <a:cxnSpLocks/>
              <a:endCxn id="133" idx="1"/>
            </p:cNvCxnSpPr>
            <p:nvPr/>
          </p:nvCxnSpPr>
          <p:spPr>
            <a:xfrm>
              <a:off x="8232966" y="3692161"/>
              <a:ext cx="288814" cy="0"/>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sp>
          <p:nvSpPr>
            <p:cNvPr id="136" name="TextBox 135">
              <a:extLst>
                <a:ext uri="{FF2B5EF4-FFF2-40B4-BE49-F238E27FC236}">
                  <a16:creationId xmlns:a16="http://schemas.microsoft.com/office/drawing/2014/main" id="{1AACD78E-ADAA-4706-86B0-09D827A1A64D}"/>
                </a:ext>
              </a:extLst>
            </p:cNvPr>
            <p:cNvSpPr txBox="1"/>
            <p:nvPr/>
          </p:nvSpPr>
          <p:spPr bwMode="auto">
            <a:xfrm>
              <a:off x="8256209" y="3415178"/>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sp>
          <p:nvSpPr>
            <p:cNvPr id="137" name="TextBox 136">
              <a:extLst>
                <a:ext uri="{FF2B5EF4-FFF2-40B4-BE49-F238E27FC236}">
                  <a16:creationId xmlns:a16="http://schemas.microsoft.com/office/drawing/2014/main" id="{C4C8683C-1010-4CE6-A966-96FB2E1039CF}"/>
                </a:ext>
              </a:extLst>
            </p:cNvPr>
            <p:cNvSpPr txBox="1"/>
            <p:nvPr/>
          </p:nvSpPr>
          <p:spPr bwMode="auto">
            <a:xfrm>
              <a:off x="8617213" y="3741715"/>
              <a:ext cx="240772"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r</a:t>
              </a:r>
            </a:p>
          </p:txBody>
        </p:sp>
        <p:cxnSp>
          <p:nvCxnSpPr>
            <p:cNvPr id="138" name="Straight Connector 137">
              <a:extLst>
                <a:ext uri="{FF2B5EF4-FFF2-40B4-BE49-F238E27FC236}">
                  <a16:creationId xmlns:a16="http://schemas.microsoft.com/office/drawing/2014/main" id="{8EE7B66C-1FBA-433B-BFF8-61CC40228943}"/>
                </a:ext>
              </a:extLst>
            </p:cNvPr>
            <p:cNvCxnSpPr>
              <a:cxnSpLocks/>
              <a:stCxn id="134" idx="0"/>
              <a:endCxn id="133" idx="2"/>
            </p:cNvCxnSpPr>
            <p:nvPr/>
          </p:nvCxnSpPr>
          <p:spPr>
            <a:xfrm flipV="1">
              <a:off x="8660930" y="3861438"/>
              <a:ext cx="4479" cy="158474"/>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grpSp>
      <p:cxnSp>
        <p:nvCxnSpPr>
          <p:cNvPr id="139" name="Straight Connector 138">
            <a:extLst>
              <a:ext uri="{FF2B5EF4-FFF2-40B4-BE49-F238E27FC236}">
                <a16:creationId xmlns:a16="http://schemas.microsoft.com/office/drawing/2014/main" id="{2BBA84FA-3636-4E41-8148-9678DBA8F3EF}"/>
              </a:ext>
            </a:extLst>
          </p:cNvPr>
          <p:cNvCxnSpPr>
            <a:cxnSpLocks/>
            <a:stCxn id="132" idx="2"/>
            <a:endCxn id="134" idx="1"/>
          </p:cNvCxnSpPr>
          <p:nvPr/>
        </p:nvCxnSpPr>
        <p:spPr>
          <a:xfrm>
            <a:off x="8100732" y="4275324"/>
            <a:ext cx="423155" cy="32413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40" name="TextBox 139">
            <a:extLst>
              <a:ext uri="{FF2B5EF4-FFF2-40B4-BE49-F238E27FC236}">
                <a16:creationId xmlns:a16="http://schemas.microsoft.com/office/drawing/2014/main" id="{5FC21F78-26F9-42BE-A693-BF7642DF1E2F}"/>
              </a:ext>
            </a:extLst>
          </p:cNvPr>
          <p:cNvSpPr txBox="1"/>
          <p:nvPr/>
        </p:nvSpPr>
        <p:spPr bwMode="auto">
          <a:xfrm>
            <a:off x="8111567" y="4360347"/>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sp>
        <p:nvSpPr>
          <p:cNvPr id="143" name="Rectangle 142">
            <a:extLst>
              <a:ext uri="{FF2B5EF4-FFF2-40B4-BE49-F238E27FC236}">
                <a16:creationId xmlns:a16="http://schemas.microsoft.com/office/drawing/2014/main" id="{0A87E62B-86B4-4ED5-8D50-240AA294FDFC}"/>
              </a:ext>
            </a:extLst>
          </p:cNvPr>
          <p:cNvSpPr/>
          <p:nvPr/>
        </p:nvSpPr>
        <p:spPr>
          <a:xfrm>
            <a:off x="5565556" y="4866851"/>
            <a:ext cx="3811462" cy="2217116"/>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vert="horz" lIns="45720" rIns="45720" bIns="0" rtlCol="0" anchor="t"/>
          <a:lstStyle/>
          <a:p>
            <a:pPr>
              <a:spcBef>
                <a:spcPts val="0"/>
              </a:spcBef>
              <a:spcAft>
                <a:spcPts val="300"/>
              </a:spcAft>
            </a:pPr>
            <a:r>
              <a:rPr lang="en-US" sz="1400" dirty="0" err="1">
                <a:solidFill>
                  <a:schemeClr val="tx1">
                    <a:lumMod val="75000"/>
                    <a:lumOff val="25000"/>
                  </a:schemeClr>
                </a:solidFill>
                <a:latin typeface="Arial Narrow" pitchFamily="34" charset="0"/>
              </a:rPr>
              <a:t>Außerdem</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sind</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Auslöser-Beziehungen</a:t>
            </a:r>
            <a:r>
              <a:rPr lang="en-US" sz="1400" dirty="0">
                <a:solidFill>
                  <a:schemeClr val="tx1">
                    <a:lumMod val="75000"/>
                    <a:lumOff val="25000"/>
                  </a:schemeClr>
                </a:solidFill>
                <a:latin typeface="Arial Narrow" pitchFamily="34" charset="0"/>
              </a:rPr>
              <a:t> </a:t>
            </a:r>
            <a:r>
              <a:rPr lang="en-US" sz="1400" i="1" dirty="0" err="1">
                <a:solidFill>
                  <a:schemeClr val="tx1">
                    <a:lumMod val="75000"/>
                    <a:lumOff val="25000"/>
                  </a:schemeClr>
                </a:solidFill>
                <a:latin typeface="Arial Narrow" pitchFamily="34" charset="0"/>
              </a:rPr>
              <a:t>transitiv</a:t>
            </a:r>
            <a:r>
              <a:rPr lang="en-US" sz="1400" dirty="0">
                <a:solidFill>
                  <a:schemeClr val="tx1">
                    <a:lumMod val="75000"/>
                    <a:lumOff val="25000"/>
                  </a:schemeClr>
                </a:solidFill>
                <a:latin typeface="Arial Narrow" pitchFamily="34" charset="0"/>
              </a:rPr>
              <a:t>:</a:t>
            </a:r>
          </a:p>
          <a:p>
            <a:pPr>
              <a:spcBef>
                <a:spcPts val="0"/>
              </a:spcBef>
              <a:spcAft>
                <a:spcPts val="300"/>
              </a:spcAft>
            </a:pPr>
            <a:r>
              <a:rPr lang="en-US" sz="1400" dirty="0" err="1">
                <a:solidFill>
                  <a:schemeClr val="tx1">
                    <a:lumMod val="75000"/>
                    <a:lumOff val="25000"/>
                  </a:schemeClr>
                </a:solidFill>
                <a:latin typeface="Arial Narrow" pitchFamily="34" charset="0"/>
              </a:rPr>
              <a:t>Wenn</a:t>
            </a:r>
            <a:r>
              <a:rPr lang="en-US" sz="1400" dirty="0">
                <a:solidFill>
                  <a:schemeClr val="tx1">
                    <a:lumMod val="75000"/>
                    <a:lumOff val="25000"/>
                  </a:schemeClr>
                </a:solidFill>
                <a:latin typeface="Arial Narrow" pitchFamily="34" charset="0"/>
              </a:rPr>
              <a:t> es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a</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b </a:t>
            </a:r>
            <a:r>
              <a:rPr lang="en-US" sz="1400" dirty="0" err="1">
                <a:solidFill>
                  <a:schemeClr val="tx1">
                    <a:lumMod val="75000"/>
                    <a:lumOff val="25000"/>
                  </a:schemeClr>
                </a:solidFill>
                <a:latin typeface="Arial Narrow" pitchFamily="34" charset="0"/>
              </a:rPr>
              <a:t>gibt</a:t>
            </a:r>
            <a:r>
              <a:rPr lang="en-US" sz="1400" dirty="0">
                <a:solidFill>
                  <a:schemeClr val="tx1">
                    <a:lumMod val="75000"/>
                    <a:lumOff val="25000"/>
                  </a:schemeClr>
                </a:solidFill>
                <a:latin typeface="Arial Narrow" pitchFamily="34" charset="0"/>
              </a:rPr>
              <a:t> und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b</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c</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dann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kann</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eine</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Auslöser-Beziehung</a:t>
            </a:r>
            <a:r>
              <a:rPr lang="en-US" sz="1400" dirty="0">
                <a:solidFill>
                  <a:schemeClr val="tx1">
                    <a:lumMod val="75000"/>
                    <a:lumOff val="25000"/>
                  </a:schemeClr>
                </a:solidFill>
                <a:latin typeface="Arial Narrow" pitchFamily="34" charset="0"/>
              </a:rPr>
              <a:t> </a:t>
            </a:r>
            <a:r>
              <a:rPr lang="en-US" sz="1400" i="1" dirty="0">
                <a:solidFill>
                  <a:schemeClr val="tx1">
                    <a:lumMod val="75000"/>
                    <a:lumOff val="25000"/>
                  </a:schemeClr>
                </a:solidFill>
                <a:latin typeface="Arial Narrow" pitchFamily="34" charset="0"/>
              </a:rPr>
              <a:t>t </a:t>
            </a:r>
            <a:r>
              <a:rPr lang="en-US" sz="1400" dirty="0" err="1">
                <a:solidFill>
                  <a:schemeClr val="tx1">
                    <a:lumMod val="75000"/>
                    <a:lumOff val="25000"/>
                  </a:schemeClr>
                </a:solidFill>
                <a:latin typeface="Arial Narrow" pitchFamily="34" charset="0"/>
              </a:rPr>
              <a:t>vom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a</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zum</a:t>
            </a:r>
            <a:r>
              <a:rPr lang="en-US" sz="1400" dirty="0">
                <a:solidFill>
                  <a:schemeClr val="tx1">
                    <a:lumMod val="75000"/>
                    <a:lumOff val="25000"/>
                  </a:schemeClr>
                </a:solidFill>
                <a:latin typeface="Arial Narrow" pitchFamily="34" charset="0"/>
              </a:rPr>
              <a:t> Element </a:t>
            </a:r>
            <a:r>
              <a:rPr lang="en-US" sz="1400" i="1" dirty="0">
                <a:solidFill>
                  <a:schemeClr val="tx1">
                    <a:lumMod val="75000"/>
                    <a:lumOff val="25000"/>
                  </a:schemeClr>
                </a:solidFill>
                <a:latin typeface="Arial Narrow" pitchFamily="34" charset="0"/>
              </a:rPr>
              <a:t>c</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abgeleitet</a:t>
            </a:r>
            <a:r>
              <a:rPr lang="en-US" sz="1400" dirty="0">
                <a:solidFill>
                  <a:schemeClr val="tx1">
                    <a:lumMod val="75000"/>
                    <a:lumOff val="25000"/>
                  </a:schemeClr>
                </a:solidFill>
                <a:latin typeface="Arial Narrow" pitchFamily="34" charset="0"/>
              </a:rPr>
              <a:t> </a:t>
            </a:r>
            <a:r>
              <a:rPr lang="en-US" sz="1400" dirty="0" err="1">
                <a:solidFill>
                  <a:schemeClr val="tx1">
                    <a:lumMod val="75000"/>
                    <a:lumOff val="25000"/>
                  </a:schemeClr>
                </a:solidFill>
                <a:latin typeface="Arial Narrow" pitchFamily="34" charset="0"/>
              </a:rPr>
              <a:t>werden</a:t>
            </a:r>
            <a:r>
              <a:rPr lang="en-US" sz="1400" dirty="0">
                <a:solidFill>
                  <a:schemeClr val="tx1">
                    <a:lumMod val="75000"/>
                    <a:lumOff val="25000"/>
                  </a:schemeClr>
                </a:solidFill>
                <a:latin typeface="Arial Narrow" pitchFamily="34" charset="0"/>
              </a:rPr>
              <a:t>. </a:t>
            </a:r>
            <a:r>
              <a:rPr lang="de-AT" sz="1200" dirty="0" err="1">
                <a:solidFill>
                  <a:prstClr val="white">
                    <a:lumMod val="75000"/>
                  </a:prstClr>
                </a:solidFill>
                <a:latin typeface="Arial Narrow" pitchFamily="34" charset="0"/>
              </a:rPr>
              <a:t>ArchiMate</a:t>
            </a:r>
            <a:r>
              <a:rPr lang="de-AT" sz="1200" dirty="0">
                <a:solidFill>
                  <a:prstClr val="white">
                    <a:lumMod val="75000"/>
                  </a:prstClr>
                </a:solidFill>
                <a:latin typeface="Arial Narrow" pitchFamily="34" charset="0"/>
              </a:rPr>
              <a:t> 3.0 §5.6.2</a:t>
            </a:r>
            <a:endParaRPr lang="de-AT" sz="1400" dirty="0">
              <a:solidFill>
                <a:schemeClr val="tx1">
                  <a:lumMod val="75000"/>
                  <a:lumOff val="25000"/>
                </a:schemeClr>
              </a:solidFill>
              <a:latin typeface="Arial Narrow" pitchFamily="34" charset="0"/>
            </a:endParaRPr>
          </a:p>
        </p:txBody>
      </p:sp>
      <p:grpSp>
        <p:nvGrpSpPr>
          <p:cNvPr id="21" name="Group 20">
            <a:extLst>
              <a:ext uri="{FF2B5EF4-FFF2-40B4-BE49-F238E27FC236}">
                <a16:creationId xmlns:a16="http://schemas.microsoft.com/office/drawing/2014/main" id="{724CB7F7-BAF4-4034-86AF-726F23A4C0F7}"/>
              </a:ext>
            </a:extLst>
          </p:cNvPr>
          <p:cNvGrpSpPr/>
          <p:nvPr/>
        </p:nvGrpSpPr>
        <p:grpSpPr>
          <a:xfrm>
            <a:off x="7478020" y="6120485"/>
            <a:ext cx="1635582" cy="874533"/>
            <a:chOff x="1042557" y="3206367"/>
            <a:chExt cx="1635582" cy="874533"/>
          </a:xfrm>
        </p:grpSpPr>
        <p:sp>
          <p:nvSpPr>
            <p:cNvPr id="148" name="Rectangle 147">
              <a:extLst>
                <a:ext uri="{FF2B5EF4-FFF2-40B4-BE49-F238E27FC236}">
                  <a16:creationId xmlns:a16="http://schemas.microsoft.com/office/drawing/2014/main" id="{9250CF64-6994-43C6-97D1-EB74CFACE625}"/>
                </a:ext>
              </a:extLst>
            </p:cNvPr>
            <p:cNvSpPr/>
            <p:nvPr/>
          </p:nvSpPr>
          <p:spPr>
            <a:xfrm>
              <a:off x="1042557" y="3206367"/>
              <a:ext cx="1635582" cy="874533"/>
            </a:xfrm>
            <a:prstGeom prst="rect">
              <a:avLst/>
            </a:pr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dirty="0">
                <a:latin typeface="Arial Narrow" pitchFamily="34" charset="0"/>
              </a:endParaRPr>
            </a:p>
          </p:txBody>
        </p:sp>
        <p:sp>
          <p:nvSpPr>
            <p:cNvPr id="149" name="TextBox 148">
              <a:extLst>
                <a:ext uri="{FF2B5EF4-FFF2-40B4-BE49-F238E27FC236}">
                  <a16:creationId xmlns:a16="http://schemas.microsoft.com/office/drawing/2014/main" id="{5FA63D6B-9E27-4987-902F-E7D9489486BC}"/>
                </a:ext>
              </a:extLst>
            </p:cNvPr>
            <p:cNvSpPr txBox="1"/>
            <p:nvPr/>
          </p:nvSpPr>
          <p:spPr bwMode="auto">
            <a:xfrm>
              <a:off x="1127429" y="3328118"/>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a</a:t>
              </a:r>
            </a:p>
          </p:txBody>
        </p:sp>
        <p:sp>
          <p:nvSpPr>
            <p:cNvPr id="150" name="TextBox 149">
              <a:extLst>
                <a:ext uri="{FF2B5EF4-FFF2-40B4-BE49-F238E27FC236}">
                  <a16:creationId xmlns:a16="http://schemas.microsoft.com/office/drawing/2014/main" id="{FEBC6F55-A41F-4E87-96A2-7434D6501CBF}"/>
                </a:ext>
              </a:extLst>
            </p:cNvPr>
            <p:cNvSpPr txBox="1"/>
            <p:nvPr/>
          </p:nvSpPr>
          <p:spPr bwMode="auto">
            <a:xfrm>
              <a:off x="1720046" y="3328118"/>
              <a:ext cx="287258"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b</a:t>
              </a:r>
            </a:p>
          </p:txBody>
        </p:sp>
        <p:sp>
          <p:nvSpPr>
            <p:cNvPr id="151" name="TextBox 150">
              <a:extLst>
                <a:ext uri="{FF2B5EF4-FFF2-40B4-BE49-F238E27FC236}">
                  <a16:creationId xmlns:a16="http://schemas.microsoft.com/office/drawing/2014/main" id="{A3B51BA3-075C-48C3-A6DD-74550A05DC12}"/>
                </a:ext>
              </a:extLst>
            </p:cNvPr>
            <p:cNvSpPr txBox="1"/>
            <p:nvPr/>
          </p:nvSpPr>
          <p:spPr bwMode="auto">
            <a:xfrm>
              <a:off x="2322280" y="3328118"/>
              <a:ext cx="277640" cy="338554"/>
            </a:xfrm>
            <a:prstGeom prst="rect">
              <a:avLst/>
            </a:prstGeom>
            <a:noFill/>
            <a:ln w="9525">
              <a:noFill/>
              <a:miter lim="800000"/>
              <a:headEnd/>
              <a:tailEnd/>
            </a:ln>
          </p:spPr>
          <p:txBody>
            <a:bodyPr wrap="none" rtlCol="0">
              <a:spAutoFit/>
            </a:bodyPr>
            <a:lstStyle/>
            <a:p>
              <a:r>
                <a:rPr lang="de-AT" sz="1600" b="1" i="1" dirty="0">
                  <a:latin typeface="Arial Narrow" pitchFamily="34" charset="0"/>
                </a:rPr>
                <a:t>c</a:t>
              </a:r>
            </a:p>
          </p:txBody>
        </p:sp>
        <p:cxnSp>
          <p:nvCxnSpPr>
            <p:cNvPr id="152" name="Straight Connector 151">
              <a:extLst>
                <a:ext uri="{FF2B5EF4-FFF2-40B4-BE49-F238E27FC236}">
                  <a16:creationId xmlns:a16="http://schemas.microsoft.com/office/drawing/2014/main" id="{ABC74A2D-E2DE-4D41-B20B-F33153AF5FE4}"/>
                </a:ext>
              </a:extLst>
            </p:cNvPr>
            <p:cNvCxnSpPr>
              <a:cxnSpLocks/>
              <a:endCxn id="150" idx="1"/>
            </p:cNvCxnSpPr>
            <p:nvPr/>
          </p:nvCxnSpPr>
          <p:spPr>
            <a:xfrm flipV="1">
              <a:off x="1405069" y="3497395"/>
              <a:ext cx="314977" cy="4592"/>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a:extLst>
                <a:ext uri="{FF2B5EF4-FFF2-40B4-BE49-F238E27FC236}">
                  <a16:creationId xmlns:a16="http://schemas.microsoft.com/office/drawing/2014/main" id="{6D79F362-A086-43C3-B37C-788F245D36C9}"/>
                </a:ext>
              </a:extLst>
            </p:cNvPr>
            <p:cNvCxnSpPr>
              <a:cxnSpLocks/>
              <a:stCxn id="150" idx="3"/>
              <a:endCxn id="151" idx="1"/>
            </p:cNvCxnSpPr>
            <p:nvPr/>
          </p:nvCxnSpPr>
          <p:spPr>
            <a:xfrm>
              <a:off x="2007304" y="3497395"/>
              <a:ext cx="314976" cy="0"/>
            </a:xfrm>
            <a:prstGeom prst="line">
              <a:avLst/>
            </a:prstGeom>
            <a:ln>
              <a:solidFill>
                <a:srgbClr val="008833"/>
              </a:solidFill>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id="{3153F72C-A6A7-485C-9F0F-1F74C88D1805}"/>
                </a:ext>
              </a:extLst>
            </p:cNvPr>
            <p:cNvSpPr txBox="1"/>
            <p:nvPr/>
          </p:nvSpPr>
          <p:spPr bwMode="auto">
            <a:xfrm>
              <a:off x="1428312" y="3225003"/>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sp>
          <p:nvSpPr>
            <p:cNvPr id="157" name="TextBox 156">
              <a:extLst>
                <a:ext uri="{FF2B5EF4-FFF2-40B4-BE49-F238E27FC236}">
                  <a16:creationId xmlns:a16="http://schemas.microsoft.com/office/drawing/2014/main" id="{7313194F-7F64-48CD-93C3-F15797692876}"/>
                </a:ext>
              </a:extLst>
            </p:cNvPr>
            <p:cNvSpPr txBox="1"/>
            <p:nvPr/>
          </p:nvSpPr>
          <p:spPr bwMode="auto">
            <a:xfrm>
              <a:off x="2037384" y="3220239"/>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grpSp>
      <p:cxnSp>
        <p:nvCxnSpPr>
          <p:cNvPr id="16" name="Connector: Elbow 15">
            <a:extLst>
              <a:ext uri="{FF2B5EF4-FFF2-40B4-BE49-F238E27FC236}">
                <a16:creationId xmlns:a16="http://schemas.microsoft.com/office/drawing/2014/main" id="{73F349A0-610D-4479-9359-E01DC911906F}"/>
              </a:ext>
            </a:extLst>
          </p:cNvPr>
          <p:cNvCxnSpPr>
            <a:cxnSpLocks/>
            <a:endCxn id="151" idx="2"/>
          </p:cNvCxnSpPr>
          <p:nvPr/>
        </p:nvCxnSpPr>
        <p:spPr>
          <a:xfrm>
            <a:off x="7701712" y="6580790"/>
            <a:ext cx="1194851" cy="12700"/>
          </a:xfrm>
          <a:prstGeom prst="bentConnector4">
            <a:avLst>
              <a:gd name="adj1" fmla="val 147"/>
              <a:gd name="adj2" fmla="val 943748"/>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B57972CA-1E94-44C9-A12B-EFFB2CD8E8A8}"/>
              </a:ext>
            </a:extLst>
          </p:cNvPr>
          <p:cNvSpPr txBox="1"/>
          <p:nvPr/>
        </p:nvSpPr>
        <p:spPr bwMode="auto">
          <a:xfrm>
            <a:off x="8153473" y="6644235"/>
            <a:ext cx="231154" cy="338554"/>
          </a:xfrm>
          <a:prstGeom prst="rect">
            <a:avLst/>
          </a:prstGeom>
          <a:noFill/>
          <a:ln w="9525">
            <a:noFill/>
            <a:miter lim="800000"/>
            <a:headEnd/>
            <a:tailEnd/>
          </a:ln>
        </p:spPr>
        <p:txBody>
          <a:bodyPr wrap="none" rtlCol="0">
            <a:spAutoFit/>
          </a:bodyPr>
          <a:lstStyle/>
          <a:p>
            <a:r>
              <a:rPr lang="de-AT" sz="1600" i="1" dirty="0">
                <a:latin typeface="Arial Narrow" pitchFamily="34" charset="0"/>
              </a:rPr>
              <a:t>t</a:t>
            </a:r>
          </a:p>
        </p:txBody>
      </p:sp>
    </p:spTree>
    <p:extLst>
      <p:ext uri="{BB962C8B-B14F-4D97-AF65-F5344CB8AC3E}">
        <p14:creationId xmlns:p14="http://schemas.microsoft.com/office/powerpoint/2010/main" val="3699989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9"/>
                                        </p:tgtEl>
                                        <p:attrNameLst>
                                          <p:attrName>style.visibility</p:attrName>
                                        </p:attrNameLst>
                                      </p:cBhvr>
                                      <p:to>
                                        <p:strVal val="visible"/>
                                      </p:to>
                                    </p:set>
                                    <p:animEffect transition="in" filter="fade">
                                      <p:cBhvr>
                                        <p:cTn id="7" dur="500"/>
                                        <p:tgtEl>
                                          <p:spTgt spid="1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8"/>
                                        </p:tgtEl>
                                        <p:attrNameLst>
                                          <p:attrName>style.visibility</p:attrName>
                                        </p:attrNameLst>
                                      </p:cBhvr>
                                      <p:to>
                                        <p:strVal val="visible"/>
                                      </p:to>
                                    </p:set>
                                    <p:animEffect transition="in" filter="fade">
                                      <p:cBhvr>
                                        <p:cTn id="12" dur="500"/>
                                        <p:tgtEl>
                                          <p:spTgt spid="12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29"/>
                                        </p:tgtEl>
                                        <p:attrNameLst>
                                          <p:attrName>style.visibility</p:attrName>
                                        </p:attrNameLst>
                                      </p:cBhvr>
                                      <p:to>
                                        <p:strVal val="visible"/>
                                      </p:to>
                                    </p:set>
                                    <p:animEffect transition="in" filter="fade">
                                      <p:cBhvr>
                                        <p:cTn id="15" dur="500"/>
                                        <p:tgtEl>
                                          <p:spTgt spid="12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30"/>
                                        </p:tgtEl>
                                        <p:attrNameLst>
                                          <p:attrName>style.visibility</p:attrName>
                                        </p:attrNameLst>
                                      </p:cBhvr>
                                      <p:to>
                                        <p:strVal val="visible"/>
                                      </p:to>
                                    </p:set>
                                    <p:animEffect transition="in" filter="fade">
                                      <p:cBhvr>
                                        <p:cTn id="20" dur="500"/>
                                        <p:tgtEl>
                                          <p:spTgt spid="1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9"/>
                                        </p:tgtEl>
                                        <p:attrNameLst>
                                          <p:attrName>style.visibility</p:attrName>
                                        </p:attrNameLst>
                                      </p:cBhvr>
                                      <p:to>
                                        <p:strVal val="visible"/>
                                      </p:to>
                                    </p:set>
                                    <p:animEffect transition="in" filter="fade">
                                      <p:cBhvr>
                                        <p:cTn id="25" dur="500"/>
                                        <p:tgtEl>
                                          <p:spTgt spid="13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0"/>
                                        </p:tgtEl>
                                        <p:attrNameLst>
                                          <p:attrName>style.visibility</p:attrName>
                                        </p:attrNameLst>
                                      </p:cBhvr>
                                      <p:to>
                                        <p:strVal val="visible"/>
                                      </p:to>
                                    </p:set>
                                    <p:animEffect transition="in" filter="fade">
                                      <p:cBhvr>
                                        <p:cTn id="28" dur="500"/>
                                        <p:tgtEl>
                                          <p:spTgt spid="14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500"/>
                                        <p:tgtEl>
                                          <p:spTgt spid="64"/>
                                        </p:tgtEl>
                                      </p:cBhvr>
                                    </p:animEffect>
                                  </p:childTnLst>
                                </p:cTn>
                              </p:par>
                              <p:par>
                                <p:cTn id="39" presetID="10" presetClass="entr" presetSubtype="0" fill="hold" nodeType="with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fade">
                                      <p:cBhvr>
                                        <p:cTn id="41" dur="500"/>
                                        <p:tgtEl>
                                          <p:spTgt spid="66"/>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43"/>
                                        </p:tgtEl>
                                        <p:attrNameLst>
                                          <p:attrName>style.visibility</p:attrName>
                                        </p:attrNameLst>
                                      </p:cBhvr>
                                      <p:to>
                                        <p:strVal val="visible"/>
                                      </p:to>
                                    </p:set>
                                    <p:animEffect transition="in" filter="fade">
                                      <p:cBhvr>
                                        <p:cTn id="46" dur="500"/>
                                        <p:tgtEl>
                                          <p:spTgt spid="14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fade">
                                      <p:cBhvr>
                                        <p:cTn id="51" dur="500"/>
                                        <p:tgtEl>
                                          <p:spTgt spid="2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6"/>
                                        </p:tgtEl>
                                        <p:attrNameLst>
                                          <p:attrName>style.visibility</p:attrName>
                                        </p:attrNameLst>
                                      </p:cBhvr>
                                      <p:to>
                                        <p:strVal val="visible"/>
                                      </p:to>
                                    </p:set>
                                    <p:animEffect transition="in" filter="fade">
                                      <p:cBhvr>
                                        <p:cTn id="56" dur="500"/>
                                        <p:tgtEl>
                                          <p:spTgt spid="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58"/>
                                        </p:tgtEl>
                                        <p:attrNameLst>
                                          <p:attrName>style.visibility</p:attrName>
                                        </p:attrNameLst>
                                      </p:cBhvr>
                                      <p:to>
                                        <p:strVal val="visible"/>
                                      </p:to>
                                    </p:set>
                                    <p:animEffect transition="in" filter="fade">
                                      <p:cBhvr>
                                        <p:cTn id="59" dur="500"/>
                                        <p:tgtEl>
                                          <p:spTgt spid="15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fade">
                                      <p:cBhvr>
                                        <p:cTn id="64" dur="500"/>
                                        <p:tgtEl>
                                          <p:spTgt spid="93"/>
                                        </p:tgtEl>
                                      </p:cBhvr>
                                    </p:animEffect>
                                  </p:childTnLst>
                                </p:cTn>
                              </p:par>
                              <p:par>
                                <p:cTn id="65" presetID="10" presetClass="entr" presetSubtype="0" fill="hold"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fade">
                                      <p:cBhvr>
                                        <p:cTn id="67" dur="500"/>
                                        <p:tgtEl>
                                          <p:spTgt spid="94"/>
                                        </p:tgtEl>
                                      </p:cBhvr>
                                    </p:animEffect>
                                  </p:childTnLst>
                                </p:cTn>
                              </p:par>
                              <p:par>
                                <p:cTn id="68" presetID="10" presetClass="entr" presetSubtype="0" fill="hold" nodeType="with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fade">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9" grpId="0"/>
      <p:bldP spid="140" grpId="0"/>
      <p:bldP spid="143" grpId="0" animBg="1"/>
      <p:bldP spid="15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4D3D86-D050-4DBC-B93C-A67952731EE7}"/>
              </a:ext>
            </a:extLst>
          </p:cNvPr>
          <p:cNvSpPr>
            <a:spLocks noGrp="1"/>
          </p:cNvSpPr>
          <p:nvPr>
            <p:ph type="ctrTitle"/>
          </p:nvPr>
        </p:nvSpPr>
        <p:spPr/>
        <p:txBody>
          <a:bodyPr/>
          <a:lstStyle/>
          <a:p>
            <a:r>
              <a:rPr lang="en-GB" dirty="0"/>
              <a:t>Business Layer</a:t>
            </a:r>
          </a:p>
        </p:txBody>
      </p:sp>
      <p:sp>
        <p:nvSpPr>
          <p:cNvPr id="3" name="Textplatzhalter 2">
            <a:extLst>
              <a:ext uri="{FF2B5EF4-FFF2-40B4-BE49-F238E27FC236}">
                <a16:creationId xmlns:a16="http://schemas.microsoft.com/office/drawing/2014/main" id="{6B348497-80B9-4442-B23A-9B5E36968743}"/>
              </a:ext>
            </a:extLst>
          </p:cNvPr>
          <p:cNvSpPr>
            <a:spLocks noGrp="1"/>
          </p:cNvSpPr>
          <p:nvPr>
            <p:ph type="body" sz="quarter" idx="13"/>
          </p:nvPr>
        </p:nvSpPr>
        <p:spPr/>
        <p:txBody>
          <a:bodyPr/>
          <a:lstStyle/>
          <a:p>
            <a:endParaRPr lang="en-GB"/>
          </a:p>
        </p:txBody>
      </p:sp>
      <p:pic>
        <p:nvPicPr>
          <p:cNvPr id="7" name="Grafik 6">
            <a:extLst>
              <a:ext uri="{FF2B5EF4-FFF2-40B4-BE49-F238E27FC236}">
                <a16:creationId xmlns:a16="http://schemas.microsoft.com/office/drawing/2014/main" id="{24B23AE5-2BC3-4066-9870-81146FE1E1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2230" y="1876402"/>
            <a:ext cx="5894892" cy="4717843"/>
          </a:xfrm>
          <a:prstGeom prst="rect">
            <a:avLst/>
          </a:prstGeom>
        </p:spPr>
      </p:pic>
      <p:sp>
        <p:nvSpPr>
          <p:cNvPr id="8" name="Pfeil: nach unten 7">
            <a:extLst>
              <a:ext uri="{FF2B5EF4-FFF2-40B4-BE49-F238E27FC236}">
                <a16:creationId xmlns:a16="http://schemas.microsoft.com/office/drawing/2014/main" id="{FE35C308-6576-4CF8-B1E6-B264E65BDCDD}"/>
              </a:ext>
            </a:extLst>
          </p:cNvPr>
          <p:cNvSpPr/>
          <p:nvPr/>
        </p:nvSpPr>
        <p:spPr>
          <a:xfrm rot="5400000">
            <a:off x="8696111" y="2558202"/>
            <a:ext cx="936130" cy="2446447"/>
          </a:xfrm>
          <a:prstGeom prst="downArrow">
            <a:avLst/>
          </a:prstGeom>
          <a:solidFill>
            <a:schemeClr val="accent2">
              <a:alpha val="39000"/>
            </a:schemeClr>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rial Narrow" pitchFamily="34" charset="0"/>
            </a:endParaRPr>
          </a:p>
        </p:txBody>
      </p:sp>
      <p:sp>
        <p:nvSpPr>
          <p:cNvPr id="4" name="Rechteck 3">
            <a:extLst>
              <a:ext uri="{FF2B5EF4-FFF2-40B4-BE49-F238E27FC236}">
                <a16:creationId xmlns:a16="http://schemas.microsoft.com/office/drawing/2014/main" id="{AD227BC6-9315-4E0A-942B-EB2E08D08160}"/>
              </a:ext>
            </a:extLst>
          </p:cNvPr>
          <p:cNvSpPr/>
          <p:nvPr/>
        </p:nvSpPr>
        <p:spPr>
          <a:xfrm>
            <a:off x="89970" y="6949508"/>
            <a:ext cx="5346700" cy="276999"/>
          </a:xfrm>
          <a:prstGeom prst="rect">
            <a:avLst/>
          </a:prstGeom>
        </p:spPr>
        <p:txBody>
          <a:bodyPr>
            <a:spAutoFit/>
          </a:bodyPr>
          <a:lstStyle/>
          <a:p>
            <a:r>
              <a:rPr lang="en-GB" sz="1200" dirty="0"/>
              <a:t>Source: https://pubs.opengroup.org/architecture/archimate3-doc/apdxd.html</a:t>
            </a:r>
          </a:p>
        </p:txBody>
      </p:sp>
    </p:spTree>
    <p:extLst>
      <p:ext uri="{BB962C8B-B14F-4D97-AF65-F5344CB8AC3E}">
        <p14:creationId xmlns:p14="http://schemas.microsoft.com/office/powerpoint/2010/main" val="102767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ABEC96-6CFA-4B09-B11C-240A196EF83D}"/>
              </a:ext>
            </a:extLst>
          </p:cNvPr>
          <p:cNvSpPr>
            <a:spLocks noGrp="1"/>
          </p:cNvSpPr>
          <p:nvPr>
            <p:ph type="ctrTitle"/>
          </p:nvPr>
        </p:nvSpPr>
        <p:spPr>
          <a:xfrm>
            <a:off x="2239263" y="335400"/>
            <a:ext cx="7038852" cy="609742"/>
          </a:xfrm>
        </p:spPr>
        <p:txBody>
          <a:bodyPr/>
          <a:lstStyle/>
          <a:p>
            <a:r>
              <a:rPr lang="en-GB" dirty="0"/>
              <a:t>Assignment 4 – </a:t>
            </a:r>
            <a:br>
              <a:rPr lang="en-GB" dirty="0"/>
            </a:br>
            <a:r>
              <a:rPr lang="en-GB" dirty="0"/>
              <a:t>Design the business architecture</a:t>
            </a:r>
          </a:p>
        </p:txBody>
      </p:sp>
      <p:sp>
        <p:nvSpPr>
          <p:cNvPr id="4" name="Textplatzhalter 3">
            <a:extLst>
              <a:ext uri="{FF2B5EF4-FFF2-40B4-BE49-F238E27FC236}">
                <a16:creationId xmlns:a16="http://schemas.microsoft.com/office/drawing/2014/main" id="{3EC60E2A-5400-4D31-B767-C04FF4FF8984}"/>
              </a:ext>
            </a:extLst>
          </p:cNvPr>
          <p:cNvSpPr>
            <a:spLocks noGrp="1"/>
          </p:cNvSpPr>
          <p:nvPr>
            <p:ph type="body" sz="quarter" idx="17"/>
          </p:nvPr>
        </p:nvSpPr>
        <p:spPr/>
        <p:txBody>
          <a:bodyPr/>
          <a:lstStyle/>
          <a:p>
            <a:pPr marL="0" indent="0">
              <a:buNone/>
            </a:pPr>
            <a:r>
              <a:rPr lang="en-GB" dirty="0"/>
              <a:t>What are the strategic competencies that your organisation needs to have in place? Create a capability map of your organisation. Document it using ArchiMate. Briefly explain each of the capabilities and highlight those, that are affected by your transformation initiative/envisioned project.</a:t>
            </a:r>
            <a:br>
              <a:rPr lang="en-GB" dirty="0"/>
            </a:br>
            <a:r>
              <a:rPr lang="en-GB" dirty="0"/>
              <a:t>Chose an adequate ArchiMate viewpoint to discuss and communicate the target business architecture of your planned solution. Use ArchiMate concepts such as business service, business process, and business actor for mapping the </a:t>
            </a:r>
            <a:r>
              <a:rPr lang="en-GB"/>
              <a:t>architecture.</a:t>
            </a:r>
          </a:p>
          <a:p>
            <a:pPr marL="0" indent="0">
              <a:buNone/>
            </a:pPr>
            <a:br>
              <a:rPr lang="en-GB" dirty="0"/>
            </a:br>
            <a:r>
              <a:rPr lang="en-GB" dirty="0"/>
              <a:t>Make sure all the views you model are consistent. Business architecture artefacts need to be related to capabilities and capabilities need to be related to the viewpoints you created in your previous assignments.</a:t>
            </a:r>
          </a:p>
          <a:p>
            <a:pPr marL="0" indent="0">
              <a:buNone/>
            </a:pPr>
            <a:br>
              <a:rPr lang="en-GB" dirty="0"/>
            </a:br>
            <a:r>
              <a:rPr lang="en-GB" dirty="0"/>
              <a:t>Before you begin the modelling task, define and discuss suitable viewpoints for the task at hand.</a:t>
            </a:r>
            <a:endParaRPr lang="de-AT" dirty="0"/>
          </a:p>
          <a:p>
            <a:pPr marL="0" indent="0">
              <a:buNone/>
            </a:pPr>
            <a:r>
              <a:rPr lang="en-GB" dirty="0"/>
              <a:t>Hint: Check TOGAF (Phase B Business Architecture, </a:t>
            </a:r>
            <a:r>
              <a:rPr lang="en-US" u="sng" dirty="0">
                <a:hlinkClick r:id="rId3"/>
              </a:rPr>
              <a:t>https://pubs.opengroup.org/architecture/togaf91-doc/arch/chap08.html</a:t>
            </a:r>
            <a:r>
              <a:rPr lang="en-GB" dirty="0"/>
              <a:t>) to better understand the requirements in this phase of your EA challenge.</a:t>
            </a:r>
          </a:p>
        </p:txBody>
      </p:sp>
      <p:sp>
        <p:nvSpPr>
          <p:cNvPr id="5" name="Foliennummernplatzhalter 4">
            <a:extLst>
              <a:ext uri="{FF2B5EF4-FFF2-40B4-BE49-F238E27FC236}">
                <a16:creationId xmlns:a16="http://schemas.microsoft.com/office/drawing/2014/main" id="{166A279B-21A2-4594-96D7-80ABA06A7DE9}"/>
              </a:ext>
            </a:extLst>
          </p:cNvPr>
          <p:cNvSpPr>
            <a:spLocks noGrp="1"/>
          </p:cNvSpPr>
          <p:nvPr>
            <p:ph type="sldNum" sz="quarter" idx="18"/>
          </p:nvPr>
        </p:nvSpPr>
        <p:spPr/>
        <p:txBody>
          <a:bodyPr/>
          <a:lstStyle/>
          <a:p>
            <a:pPr>
              <a:defRPr/>
            </a:pPr>
            <a:fld id="{ED2EDD5A-C086-4010-98CC-F2211D670E08}" type="slidenum">
              <a:rPr lang="de-DE" smtClean="0"/>
              <a:pPr>
                <a:defRPr/>
              </a:pPr>
              <a:t>26</a:t>
            </a:fld>
            <a:endParaRPr lang="de-DE" dirty="0"/>
          </a:p>
        </p:txBody>
      </p:sp>
      <p:pic>
        <p:nvPicPr>
          <p:cNvPr id="6" name="Grafik 5">
            <a:extLst>
              <a:ext uri="{FF2B5EF4-FFF2-40B4-BE49-F238E27FC236}">
                <a16:creationId xmlns:a16="http://schemas.microsoft.com/office/drawing/2014/main" id="{24ED1AE6-4C81-4746-AD63-B69507CB97D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417" b="100000" l="9524" r="89524"/>
                    </a14:imgEffect>
                    <a14:imgEffect>
                      <a14:saturation sat="0"/>
                    </a14:imgEffect>
                  </a14:imgLayer>
                </a14:imgProps>
              </a:ext>
            </a:extLst>
          </a:blip>
          <a:stretch>
            <a:fillRect/>
          </a:stretch>
        </p:blipFill>
        <p:spPr>
          <a:xfrm>
            <a:off x="306000" y="213559"/>
            <a:ext cx="1920406" cy="1463167"/>
          </a:xfrm>
          <a:prstGeom prst="rect">
            <a:avLst/>
          </a:prstGeom>
        </p:spPr>
      </p:pic>
    </p:spTree>
    <p:extLst>
      <p:ext uri="{BB962C8B-B14F-4D97-AF65-F5344CB8AC3E}">
        <p14:creationId xmlns:p14="http://schemas.microsoft.com/office/powerpoint/2010/main" val="2670839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Grafik 2">
            <a:extLst>
              <a:ext uri="{FF2B5EF4-FFF2-40B4-BE49-F238E27FC236}">
                <a16:creationId xmlns:a16="http://schemas.microsoft.com/office/drawing/2014/main" id="{33C22117-DB55-4DE5-93E0-615462DADAB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68190"/>
          <a:stretch/>
        </p:blipFill>
        <p:spPr>
          <a:xfrm>
            <a:off x="2322280" y="1758408"/>
            <a:ext cx="7059772" cy="1447304"/>
          </a:xfrm>
          <a:prstGeom prst="rect">
            <a:avLst/>
          </a:prstGeom>
        </p:spPr>
      </p:pic>
      <p:pic>
        <p:nvPicPr>
          <p:cNvPr id="46" name="Grafik 2">
            <a:extLst>
              <a:ext uri="{FF2B5EF4-FFF2-40B4-BE49-F238E27FC236}">
                <a16:creationId xmlns:a16="http://schemas.microsoft.com/office/drawing/2014/main" id="{0805E21E-1F91-48BE-8E21-308B8046A22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1809" r="31660" b="46916"/>
          <a:stretch/>
        </p:blipFill>
        <p:spPr>
          <a:xfrm>
            <a:off x="2322280" y="3205712"/>
            <a:ext cx="4824670" cy="968019"/>
          </a:xfrm>
          <a:prstGeom prst="rect">
            <a:avLst/>
          </a:prstGeom>
        </p:spPr>
      </p:pic>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a:xfrm>
            <a:off x="666700" y="1009424"/>
            <a:ext cx="9059240" cy="413753"/>
          </a:xfrm>
        </p:spPr>
        <p:txBody>
          <a:bodyPr/>
          <a:lstStyle/>
          <a:p>
            <a:r>
              <a:rPr lang="de-DE" dirty="0"/>
              <a:t>Übersicht der </a:t>
            </a:r>
            <a:r>
              <a:rPr lang="de-DE" dirty="0" err="1"/>
              <a:t>ArchiMate</a:t>
            </a:r>
            <a:r>
              <a:rPr lang="de-DE" dirty="0"/>
              <a:t> Beziehungen</a:t>
            </a:r>
          </a:p>
        </p:txBody>
      </p:sp>
      <p:grpSp>
        <p:nvGrpSpPr>
          <p:cNvPr id="52" name="Group 51">
            <a:extLst>
              <a:ext uri="{FF2B5EF4-FFF2-40B4-BE49-F238E27FC236}">
                <a16:creationId xmlns:a16="http://schemas.microsoft.com/office/drawing/2014/main" id="{AEF7CB8B-D39A-40AE-9BEA-010E96A2251A}"/>
              </a:ext>
            </a:extLst>
          </p:cNvPr>
          <p:cNvGrpSpPr/>
          <p:nvPr/>
        </p:nvGrpSpPr>
        <p:grpSpPr>
          <a:xfrm>
            <a:off x="2322280" y="4173731"/>
            <a:ext cx="1551814" cy="2199259"/>
            <a:chOff x="2322280" y="4173731"/>
            <a:chExt cx="1551814" cy="2199259"/>
          </a:xfrm>
        </p:grpSpPr>
        <p:pic>
          <p:nvPicPr>
            <p:cNvPr id="47" name="Grafik 2">
              <a:extLst>
                <a:ext uri="{FF2B5EF4-FFF2-40B4-BE49-F238E27FC236}">
                  <a16:creationId xmlns:a16="http://schemas.microsoft.com/office/drawing/2014/main" id="{B9D57249-EB48-4BD7-BD19-9DA2B1B4EAA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3085" r="78019" b="-1422"/>
            <a:stretch/>
          </p:blipFill>
          <p:spPr>
            <a:xfrm>
              <a:off x="2322280" y="4173731"/>
              <a:ext cx="1551814" cy="2199259"/>
            </a:xfrm>
            <a:prstGeom prst="rect">
              <a:avLst/>
            </a:prstGeom>
          </p:spPr>
        </p:pic>
        <p:pic>
          <p:nvPicPr>
            <p:cNvPr id="13" name="Picture 12">
              <a:extLst>
                <a:ext uri="{FF2B5EF4-FFF2-40B4-BE49-F238E27FC236}">
                  <a16:creationId xmlns:a16="http://schemas.microsoft.com/office/drawing/2014/main" id="{A1426C31-EBC0-4364-8856-B710972A67B2}"/>
                </a:ext>
              </a:extLst>
            </p:cNvPr>
            <p:cNvPicPr>
              <a:picLocks noChangeAspect="1"/>
            </p:cNvPicPr>
            <p:nvPr/>
          </p:nvPicPr>
          <p:blipFill>
            <a:blip r:embed="rId4"/>
            <a:stretch>
              <a:fillRect/>
            </a:stretch>
          </p:blipFill>
          <p:spPr>
            <a:xfrm>
              <a:off x="3046050" y="6103603"/>
              <a:ext cx="640080" cy="110471"/>
            </a:xfrm>
            <a:prstGeom prst="rect">
              <a:avLst/>
            </a:prstGeom>
          </p:spPr>
        </p:pic>
        <p:pic>
          <p:nvPicPr>
            <p:cNvPr id="14" name="Picture 13">
              <a:extLst>
                <a:ext uri="{FF2B5EF4-FFF2-40B4-BE49-F238E27FC236}">
                  <a16:creationId xmlns:a16="http://schemas.microsoft.com/office/drawing/2014/main" id="{B467F5C3-778E-4CE1-9334-90B9C396EDD6}"/>
                </a:ext>
              </a:extLst>
            </p:cNvPr>
            <p:cNvPicPr>
              <a:picLocks noChangeAspect="1"/>
            </p:cNvPicPr>
            <p:nvPr/>
          </p:nvPicPr>
          <p:blipFill>
            <a:blip r:embed="rId5"/>
            <a:stretch>
              <a:fillRect/>
            </a:stretch>
          </p:blipFill>
          <p:spPr>
            <a:xfrm>
              <a:off x="3046050" y="5623772"/>
              <a:ext cx="640080" cy="103447"/>
            </a:xfrm>
            <a:prstGeom prst="rect">
              <a:avLst/>
            </a:prstGeom>
          </p:spPr>
        </p:pic>
        <p:pic>
          <p:nvPicPr>
            <p:cNvPr id="15" name="Picture 14">
              <a:extLst>
                <a:ext uri="{FF2B5EF4-FFF2-40B4-BE49-F238E27FC236}">
                  <a16:creationId xmlns:a16="http://schemas.microsoft.com/office/drawing/2014/main" id="{5DCE06AC-5C1A-4CF3-96B9-2FA3CB25390B}"/>
                </a:ext>
              </a:extLst>
            </p:cNvPr>
            <p:cNvPicPr>
              <a:picLocks noChangeAspect="1"/>
            </p:cNvPicPr>
            <p:nvPr/>
          </p:nvPicPr>
          <p:blipFill>
            <a:blip r:embed="rId6"/>
            <a:stretch>
              <a:fillRect/>
            </a:stretch>
          </p:blipFill>
          <p:spPr>
            <a:xfrm>
              <a:off x="3046050" y="5121583"/>
              <a:ext cx="640080" cy="101756"/>
            </a:xfrm>
            <a:prstGeom prst="rect">
              <a:avLst/>
            </a:prstGeom>
          </p:spPr>
        </p:pic>
        <p:pic>
          <p:nvPicPr>
            <p:cNvPr id="16" name="Picture 15">
              <a:extLst>
                <a:ext uri="{FF2B5EF4-FFF2-40B4-BE49-F238E27FC236}">
                  <a16:creationId xmlns:a16="http://schemas.microsoft.com/office/drawing/2014/main" id="{92E0FE09-FD47-45DC-8289-E145DE8EA750}"/>
                </a:ext>
              </a:extLst>
            </p:cNvPr>
            <p:cNvPicPr>
              <a:picLocks noChangeAspect="1"/>
            </p:cNvPicPr>
            <p:nvPr/>
          </p:nvPicPr>
          <p:blipFill>
            <a:blip r:embed="rId7"/>
            <a:stretch>
              <a:fillRect/>
            </a:stretch>
          </p:blipFill>
          <p:spPr>
            <a:xfrm>
              <a:off x="3046050" y="4616087"/>
              <a:ext cx="640080" cy="111604"/>
            </a:xfrm>
            <a:prstGeom prst="rect">
              <a:avLst/>
            </a:prstGeom>
          </p:spPr>
        </p:pic>
      </p:grpSp>
      <p:grpSp>
        <p:nvGrpSpPr>
          <p:cNvPr id="53" name="Group 52">
            <a:extLst>
              <a:ext uri="{FF2B5EF4-FFF2-40B4-BE49-F238E27FC236}">
                <a16:creationId xmlns:a16="http://schemas.microsoft.com/office/drawing/2014/main" id="{27C34313-E06A-4A7B-8CD1-25231DCEEECA}"/>
              </a:ext>
            </a:extLst>
          </p:cNvPr>
          <p:cNvGrpSpPr/>
          <p:nvPr/>
        </p:nvGrpSpPr>
        <p:grpSpPr>
          <a:xfrm>
            <a:off x="4050520" y="4173730"/>
            <a:ext cx="1121496" cy="1670769"/>
            <a:chOff x="4050520" y="4173730"/>
            <a:chExt cx="1121496" cy="1670769"/>
          </a:xfrm>
        </p:grpSpPr>
        <p:pic>
          <p:nvPicPr>
            <p:cNvPr id="48" name="Grafik 2">
              <a:extLst>
                <a:ext uri="{FF2B5EF4-FFF2-40B4-BE49-F238E27FC236}">
                  <a16:creationId xmlns:a16="http://schemas.microsoft.com/office/drawing/2014/main" id="{36E915AD-9888-4C5C-83E6-A2ED0CB456A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4480" t="53086" r="59634" b="10192"/>
            <a:stretch/>
          </p:blipFill>
          <p:spPr>
            <a:xfrm>
              <a:off x="4050520" y="4173730"/>
              <a:ext cx="1121496" cy="1670769"/>
            </a:xfrm>
            <a:prstGeom prst="rect">
              <a:avLst/>
            </a:prstGeom>
          </p:spPr>
        </p:pic>
        <p:pic>
          <p:nvPicPr>
            <p:cNvPr id="17" name="Picture 16">
              <a:extLst>
                <a:ext uri="{FF2B5EF4-FFF2-40B4-BE49-F238E27FC236}">
                  <a16:creationId xmlns:a16="http://schemas.microsoft.com/office/drawing/2014/main" id="{1E9C4678-4CDC-4EF8-970E-284100CB80EB}"/>
                </a:ext>
              </a:extLst>
            </p:cNvPr>
            <p:cNvPicPr>
              <a:picLocks noChangeAspect="1"/>
            </p:cNvPicPr>
            <p:nvPr/>
          </p:nvPicPr>
          <p:blipFill>
            <a:blip r:embed="rId8"/>
            <a:stretch>
              <a:fillRect/>
            </a:stretch>
          </p:blipFill>
          <p:spPr>
            <a:xfrm>
              <a:off x="4517002" y="5621455"/>
              <a:ext cx="548640" cy="75578"/>
            </a:xfrm>
            <a:prstGeom prst="rect">
              <a:avLst/>
            </a:prstGeom>
          </p:spPr>
        </p:pic>
        <p:pic>
          <p:nvPicPr>
            <p:cNvPr id="18" name="Picture 17">
              <a:extLst>
                <a:ext uri="{FF2B5EF4-FFF2-40B4-BE49-F238E27FC236}">
                  <a16:creationId xmlns:a16="http://schemas.microsoft.com/office/drawing/2014/main" id="{20336924-B809-4350-8A60-C56138AF4777}"/>
                </a:ext>
              </a:extLst>
            </p:cNvPr>
            <p:cNvPicPr>
              <a:picLocks noChangeAspect="1"/>
            </p:cNvPicPr>
            <p:nvPr/>
          </p:nvPicPr>
          <p:blipFill>
            <a:blip r:embed="rId9"/>
            <a:stretch>
              <a:fillRect/>
            </a:stretch>
          </p:blipFill>
          <p:spPr>
            <a:xfrm>
              <a:off x="4515614" y="5090966"/>
              <a:ext cx="548640" cy="175778"/>
            </a:xfrm>
            <a:prstGeom prst="rect">
              <a:avLst/>
            </a:prstGeom>
          </p:spPr>
        </p:pic>
        <p:pic>
          <p:nvPicPr>
            <p:cNvPr id="19" name="Picture 18">
              <a:extLst>
                <a:ext uri="{FF2B5EF4-FFF2-40B4-BE49-F238E27FC236}">
                  <a16:creationId xmlns:a16="http://schemas.microsoft.com/office/drawing/2014/main" id="{101F4BB1-A7B2-4045-8BAD-49FABF726CF6}"/>
                </a:ext>
              </a:extLst>
            </p:cNvPr>
            <p:cNvPicPr>
              <a:picLocks noChangeAspect="1"/>
            </p:cNvPicPr>
            <p:nvPr/>
          </p:nvPicPr>
          <p:blipFill>
            <a:blip r:embed="rId10"/>
            <a:stretch>
              <a:fillRect/>
            </a:stretch>
          </p:blipFill>
          <p:spPr>
            <a:xfrm>
              <a:off x="4515614" y="4596508"/>
              <a:ext cx="548640" cy="71681"/>
            </a:xfrm>
            <a:prstGeom prst="rect">
              <a:avLst/>
            </a:prstGeom>
          </p:spPr>
        </p:pic>
        <p:pic>
          <p:nvPicPr>
            <p:cNvPr id="20" name="Picture 19">
              <a:extLst>
                <a:ext uri="{FF2B5EF4-FFF2-40B4-BE49-F238E27FC236}">
                  <a16:creationId xmlns:a16="http://schemas.microsoft.com/office/drawing/2014/main" id="{C8B3993E-FEB8-4BA6-BF87-86E5817C601F}"/>
                </a:ext>
              </a:extLst>
            </p:cNvPr>
            <p:cNvPicPr>
              <a:picLocks noChangeAspect="1"/>
            </p:cNvPicPr>
            <p:nvPr/>
          </p:nvPicPr>
          <p:blipFill>
            <a:blip r:embed="rId11"/>
            <a:stretch>
              <a:fillRect/>
            </a:stretch>
          </p:blipFill>
          <p:spPr>
            <a:xfrm>
              <a:off x="4921522" y="4670256"/>
              <a:ext cx="92805" cy="64120"/>
            </a:xfrm>
            <a:prstGeom prst="rect">
              <a:avLst/>
            </a:prstGeom>
          </p:spPr>
        </p:pic>
      </p:grpSp>
      <p:grpSp>
        <p:nvGrpSpPr>
          <p:cNvPr id="54" name="Group 53">
            <a:extLst>
              <a:ext uri="{FF2B5EF4-FFF2-40B4-BE49-F238E27FC236}">
                <a16:creationId xmlns:a16="http://schemas.microsoft.com/office/drawing/2014/main" id="{5DA58794-C96D-49B6-A1FF-D0A28BC1BE2B}"/>
              </a:ext>
            </a:extLst>
          </p:cNvPr>
          <p:cNvGrpSpPr/>
          <p:nvPr/>
        </p:nvGrpSpPr>
        <p:grpSpPr>
          <a:xfrm>
            <a:off x="5305354" y="4172246"/>
            <a:ext cx="1121496" cy="1204846"/>
            <a:chOff x="5305354" y="4172246"/>
            <a:chExt cx="1121496" cy="1204846"/>
          </a:xfrm>
        </p:grpSpPr>
        <p:pic>
          <p:nvPicPr>
            <p:cNvPr id="49" name="Grafik 2">
              <a:extLst>
                <a:ext uri="{FF2B5EF4-FFF2-40B4-BE49-F238E27FC236}">
                  <a16:creationId xmlns:a16="http://schemas.microsoft.com/office/drawing/2014/main" id="{DAF57CDC-6071-4802-8D2D-96AAE136E7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2254" t="53052" r="41860" b="20467"/>
            <a:stretch/>
          </p:blipFill>
          <p:spPr>
            <a:xfrm>
              <a:off x="5305354" y="4172246"/>
              <a:ext cx="1121496" cy="1204846"/>
            </a:xfrm>
            <a:prstGeom prst="rect">
              <a:avLst/>
            </a:prstGeom>
          </p:spPr>
        </p:pic>
        <p:pic>
          <p:nvPicPr>
            <p:cNvPr id="21" name="Picture 20">
              <a:extLst>
                <a:ext uri="{FF2B5EF4-FFF2-40B4-BE49-F238E27FC236}">
                  <a16:creationId xmlns:a16="http://schemas.microsoft.com/office/drawing/2014/main" id="{0A832240-F295-4A22-A973-825E986ABA1B}"/>
                </a:ext>
              </a:extLst>
            </p:cNvPr>
            <p:cNvPicPr>
              <a:picLocks noChangeAspect="1"/>
            </p:cNvPicPr>
            <p:nvPr/>
          </p:nvPicPr>
          <p:blipFill>
            <a:blip r:embed="rId12"/>
            <a:stretch>
              <a:fillRect/>
            </a:stretch>
          </p:blipFill>
          <p:spPr>
            <a:xfrm>
              <a:off x="5675573" y="4616087"/>
              <a:ext cx="548640" cy="78377"/>
            </a:xfrm>
            <a:prstGeom prst="rect">
              <a:avLst/>
            </a:prstGeom>
          </p:spPr>
        </p:pic>
        <p:pic>
          <p:nvPicPr>
            <p:cNvPr id="22" name="Picture 21">
              <a:extLst>
                <a:ext uri="{FF2B5EF4-FFF2-40B4-BE49-F238E27FC236}">
                  <a16:creationId xmlns:a16="http://schemas.microsoft.com/office/drawing/2014/main" id="{C79D9C08-2F56-4B62-9EA2-7353B67860FB}"/>
                </a:ext>
              </a:extLst>
            </p:cNvPr>
            <p:cNvPicPr>
              <a:picLocks noChangeAspect="1"/>
            </p:cNvPicPr>
            <p:nvPr/>
          </p:nvPicPr>
          <p:blipFill>
            <a:blip r:embed="rId13"/>
            <a:stretch>
              <a:fillRect/>
            </a:stretch>
          </p:blipFill>
          <p:spPr>
            <a:xfrm>
              <a:off x="5675573" y="5181463"/>
              <a:ext cx="548640" cy="85281"/>
            </a:xfrm>
            <a:prstGeom prst="rect">
              <a:avLst/>
            </a:prstGeom>
          </p:spPr>
        </p:pic>
      </p:grpSp>
      <p:grpSp>
        <p:nvGrpSpPr>
          <p:cNvPr id="55" name="Group 54">
            <a:extLst>
              <a:ext uri="{FF2B5EF4-FFF2-40B4-BE49-F238E27FC236}">
                <a16:creationId xmlns:a16="http://schemas.microsoft.com/office/drawing/2014/main" id="{98F81A07-06B7-4095-97F1-85F090950E0F}"/>
              </a:ext>
            </a:extLst>
          </p:cNvPr>
          <p:cNvGrpSpPr/>
          <p:nvPr/>
        </p:nvGrpSpPr>
        <p:grpSpPr>
          <a:xfrm>
            <a:off x="6495514" y="4172246"/>
            <a:ext cx="1247442" cy="1274128"/>
            <a:chOff x="6495514" y="4172246"/>
            <a:chExt cx="1247442" cy="1274128"/>
          </a:xfrm>
        </p:grpSpPr>
        <p:pic>
          <p:nvPicPr>
            <p:cNvPr id="50" name="Grafik 2">
              <a:extLst>
                <a:ext uri="{FF2B5EF4-FFF2-40B4-BE49-F238E27FC236}">
                  <a16:creationId xmlns:a16="http://schemas.microsoft.com/office/drawing/2014/main" id="{BBAE0AF1-AA26-428C-B646-45433EA0A54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59113" t="53053" r="23217" b="18943"/>
            <a:stretch/>
          </p:blipFill>
          <p:spPr>
            <a:xfrm>
              <a:off x="6495514" y="4172246"/>
              <a:ext cx="1247442" cy="1274128"/>
            </a:xfrm>
            <a:prstGeom prst="rect">
              <a:avLst/>
            </a:prstGeom>
          </p:spPr>
        </p:pic>
        <p:pic>
          <p:nvPicPr>
            <p:cNvPr id="23" name="Picture 22">
              <a:extLst>
                <a:ext uri="{FF2B5EF4-FFF2-40B4-BE49-F238E27FC236}">
                  <a16:creationId xmlns:a16="http://schemas.microsoft.com/office/drawing/2014/main" id="{BCE47E79-07E6-4043-AD06-A2547843188A}"/>
                </a:ext>
              </a:extLst>
            </p:cNvPr>
            <p:cNvPicPr>
              <a:picLocks noChangeAspect="1"/>
            </p:cNvPicPr>
            <p:nvPr/>
          </p:nvPicPr>
          <p:blipFill>
            <a:blip r:embed="rId14"/>
            <a:stretch>
              <a:fillRect/>
            </a:stretch>
          </p:blipFill>
          <p:spPr>
            <a:xfrm>
              <a:off x="6908608" y="5178855"/>
              <a:ext cx="640080" cy="71481"/>
            </a:xfrm>
            <a:prstGeom prst="rect">
              <a:avLst/>
            </a:prstGeom>
          </p:spPr>
        </p:pic>
        <p:pic>
          <p:nvPicPr>
            <p:cNvPr id="24" name="Picture 23">
              <a:extLst>
                <a:ext uri="{FF2B5EF4-FFF2-40B4-BE49-F238E27FC236}">
                  <a16:creationId xmlns:a16="http://schemas.microsoft.com/office/drawing/2014/main" id="{55198C8A-4471-4274-B987-EFFFFF4986EB}"/>
                </a:ext>
              </a:extLst>
            </p:cNvPr>
            <p:cNvPicPr>
              <a:picLocks noChangeAspect="1"/>
            </p:cNvPicPr>
            <p:nvPr/>
          </p:nvPicPr>
          <p:blipFill>
            <a:blip r:embed="rId15"/>
            <a:stretch>
              <a:fillRect/>
            </a:stretch>
          </p:blipFill>
          <p:spPr>
            <a:xfrm>
              <a:off x="6908608" y="4625650"/>
              <a:ext cx="640080" cy="101756"/>
            </a:xfrm>
            <a:prstGeom prst="rect">
              <a:avLst/>
            </a:prstGeom>
          </p:spPr>
        </p:pic>
      </p:grpSp>
      <p:grpSp>
        <p:nvGrpSpPr>
          <p:cNvPr id="56" name="Group 55">
            <a:extLst>
              <a:ext uri="{FF2B5EF4-FFF2-40B4-BE49-F238E27FC236}">
                <a16:creationId xmlns:a16="http://schemas.microsoft.com/office/drawing/2014/main" id="{AA00A5EB-1502-4889-BDED-472B6AB3762A}"/>
              </a:ext>
            </a:extLst>
          </p:cNvPr>
          <p:cNvGrpSpPr/>
          <p:nvPr/>
        </p:nvGrpSpPr>
        <p:grpSpPr>
          <a:xfrm>
            <a:off x="7280288" y="3204022"/>
            <a:ext cx="2101764" cy="1025020"/>
            <a:chOff x="7280288" y="3204022"/>
            <a:chExt cx="2101764" cy="1025020"/>
          </a:xfrm>
        </p:grpSpPr>
        <p:pic>
          <p:nvPicPr>
            <p:cNvPr id="51" name="Grafik 2">
              <a:extLst>
                <a:ext uri="{FF2B5EF4-FFF2-40B4-BE49-F238E27FC236}">
                  <a16:creationId xmlns:a16="http://schemas.microsoft.com/office/drawing/2014/main" id="{CB6AFC53-A703-4206-8268-35859F3E69F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70229" t="31773" b="45698"/>
            <a:stretch/>
          </p:blipFill>
          <p:spPr>
            <a:xfrm>
              <a:off x="7280288" y="3204022"/>
              <a:ext cx="2101764" cy="1025020"/>
            </a:xfrm>
            <a:prstGeom prst="rect">
              <a:avLst/>
            </a:prstGeom>
          </p:spPr>
        </p:pic>
        <p:pic>
          <p:nvPicPr>
            <p:cNvPr id="26" name="Picture 25">
              <a:extLst>
                <a:ext uri="{FF2B5EF4-FFF2-40B4-BE49-F238E27FC236}">
                  <a16:creationId xmlns:a16="http://schemas.microsoft.com/office/drawing/2014/main" id="{E8C0BCA8-2608-4485-A7C3-F616C9CA82D1}"/>
                </a:ext>
              </a:extLst>
            </p:cNvPr>
            <p:cNvPicPr>
              <a:picLocks noChangeAspect="1"/>
            </p:cNvPicPr>
            <p:nvPr/>
          </p:nvPicPr>
          <p:blipFill>
            <a:blip r:embed="rId16"/>
            <a:stretch>
              <a:fillRect/>
            </a:stretch>
          </p:blipFill>
          <p:spPr>
            <a:xfrm>
              <a:off x="8556770" y="3964234"/>
              <a:ext cx="640080" cy="151884"/>
            </a:xfrm>
            <a:prstGeom prst="rect">
              <a:avLst/>
            </a:prstGeom>
          </p:spPr>
        </p:pic>
        <p:pic>
          <p:nvPicPr>
            <p:cNvPr id="27" name="Picture 26">
              <a:extLst>
                <a:ext uri="{FF2B5EF4-FFF2-40B4-BE49-F238E27FC236}">
                  <a16:creationId xmlns:a16="http://schemas.microsoft.com/office/drawing/2014/main" id="{42B2E92A-E695-4622-8184-23E24B8C866C}"/>
                </a:ext>
              </a:extLst>
            </p:cNvPr>
            <p:cNvPicPr>
              <a:picLocks noChangeAspect="1"/>
            </p:cNvPicPr>
            <p:nvPr/>
          </p:nvPicPr>
          <p:blipFill>
            <a:blip r:embed="rId17"/>
            <a:stretch>
              <a:fillRect/>
            </a:stretch>
          </p:blipFill>
          <p:spPr>
            <a:xfrm>
              <a:off x="7468330" y="3972799"/>
              <a:ext cx="640080" cy="134754"/>
            </a:xfrm>
            <a:prstGeom prst="rect">
              <a:avLst/>
            </a:prstGeom>
          </p:spPr>
        </p:pic>
      </p:grpSp>
      <p:sp>
        <p:nvSpPr>
          <p:cNvPr id="3" name="TextBox 2">
            <a:extLst>
              <a:ext uri="{FF2B5EF4-FFF2-40B4-BE49-F238E27FC236}">
                <a16:creationId xmlns:a16="http://schemas.microsoft.com/office/drawing/2014/main" id="{00803A9F-88F5-413E-911F-84B365ADFF5A}"/>
              </a:ext>
            </a:extLst>
          </p:cNvPr>
          <p:cNvSpPr txBox="1"/>
          <p:nvPr/>
        </p:nvSpPr>
        <p:spPr bwMode="auto">
          <a:xfrm>
            <a:off x="3603287" y="4220484"/>
            <a:ext cx="399468" cy="369332"/>
          </a:xfrm>
          <a:prstGeom prst="rect">
            <a:avLst/>
          </a:prstGeom>
          <a:noFill/>
          <a:ln w="9525">
            <a:noFill/>
            <a:miter lim="800000"/>
            <a:headEnd/>
            <a:tailEnd/>
          </a:ln>
        </p:spPr>
        <p:txBody>
          <a:bodyPr wrap="none" rtlCol="0">
            <a:spAutoFit/>
          </a:bodyPr>
          <a:lstStyle/>
          <a:p>
            <a:r>
              <a:rPr lang="de-AT" dirty="0">
                <a:solidFill>
                  <a:srgbClr val="FBBA00"/>
                </a:solidFill>
                <a:latin typeface="FontAwesome" pitchFamily="2" charset="0"/>
              </a:rPr>
              <a:t></a:t>
            </a:r>
            <a:endParaRPr lang="de-AT" dirty="0">
              <a:solidFill>
                <a:srgbClr val="FBBA00"/>
              </a:solidFill>
              <a:latin typeface="Arial Narrow" pitchFamily="34" charset="0"/>
            </a:endParaRPr>
          </a:p>
        </p:txBody>
      </p:sp>
      <p:sp>
        <p:nvSpPr>
          <p:cNvPr id="35" name="TextBox 34">
            <a:extLst>
              <a:ext uri="{FF2B5EF4-FFF2-40B4-BE49-F238E27FC236}">
                <a16:creationId xmlns:a16="http://schemas.microsoft.com/office/drawing/2014/main" id="{10192140-A1D7-4BFB-AA21-9E457980815D}"/>
              </a:ext>
            </a:extLst>
          </p:cNvPr>
          <p:cNvSpPr txBox="1"/>
          <p:nvPr/>
        </p:nvSpPr>
        <p:spPr bwMode="auto">
          <a:xfrm>
            <a:off x="3603287" y="5685853"/>
            <a:ext cx="399468" cy="369332"/>
          </a:xfrm>
          <a:prstGeom prst="rect">
            <a:avLst/>
          </a:prstGeom>
          <a:noFill/>
          <a:ln w="9525">
            <a:noFill/>
            <a:miter lim="800000"/>
            <a:headEnd/>
            <a:tailEnd/>
          </a:ln>
        </p:spPr>
        <p:txBody>
          <a:bodyPr wrap="none" rtlCol="0">
            <a:spAutoFit/>
          </a:bodyPr>
          <a:lstStyle/>
          <a:p>
            <a:r>
              <a:rPr lang="de-AT" dirty="0">
                <a:solidFill>
                  <a:srgbClr val="FBBA00"/>
                </a:solidFill>
                <a:latin typeface="FontAwesome" pitchFamily="2" charset="0"/>
              </a:rPr>
              <a:t></a:t>
            </a:r>
            <a:endParaRPr lang="de-AT" dirty="0">
              <a:solidFill>
                <a:srgbClr val="FBBA00"/>
              </a:solidFill>
              <a:latin typeface="Arial Narrow" pitchFamily="34" charset="0"/>
            </a:endParaRPr>
          </a:p>
        </p:txBody>
      </p:sp>
      <p:sp>
        <p:nvSpPr>
          <p:cNvPr id="36" name="TextBox 35">
            <a:extLst>
              <a:ext uri="{FF2B5EF4-FFF2-40B4-BE49-F238E27FC236}">
                <a16:creationId xmlns:a16="http://schemas.microsoft.com/office/drawing/2014/main" id="{AE6F0101-4230-409B-9B52-E956889685EA}"/>
              </a:ext>
            </a:extLst>
          </p:cNvPr>
          <p:cNvSpPr txBox="1"/>
          <p:nvPr/>
        </p:nvSpPr>
        <p:spPr bwMode="auto">
          <a:xfrm>
            <a:off x="4930437" y="5227944"/>
            <a:ext cx="399468" cy="369332"/>
          </a:xfrm>
          <a:prstGeom prst="rect">
            <a:avLst/>
          </a:prstGeom>
          <a:noFill/>
          <a:ln w="9525">
            <a:noFill/>
            <a:miter lim="800000"/>
            <a:headEnd/>
            <a:tailEnd/>
          </a:ln>
        </p:spPr>
        <p:txBody>
          <a:bodyPr wrap="none" rtlCol="0">
            <a:spAutoFit/>
          </a:bodyPr>
          <a:lstStyle/>
          <a:p>
            <a:r>
              <a:rPr lang="de-AT" dirty="0">
                <a:solidFill>
                  <a:srgbClr val="FBBA00"/>
                </a:solidFill>
                <a:latin typeface="FontAwesome" pitchFamily="2" charset="0"/>
              </a:rPr>
              <a:t></a:t>
            </a:r>
            <a:endParaRPr lang="de-AT" dirty="0">
              <a:solidFill>
                <a:srgbClr val="FBBA00"/>
              </a:solidFill>
              <a:latin typeface="Arial Narrow" pitchFamily="34" charset="0"/>
            </a:endParaRPr>
          </a:p>
        </p:txBody>
      </p:sp>
      <p:sp>
        <p:nvSpPr>
          <p:cNvPr id="37" name="TextBox 36">
            <a:extLst>
              <a:ext uri="{FF2B5EF4-FFF2-40B4-BE49-F238E27FC236}">
                <a16:creationId xmlns:a16="http://schemas.microsoft.com/office/drawing/2014/main" id="{37229CDC-5834-4EDE-8448-4294B0257918}"/>
              </a:ext>
            </a:extLst>
          </p:cNvPr>
          <p:cNvSpPr txBox="1"/>
          <p:nvPr/>
        </p:nvSpPr>
        <p:spPr bwMode="auto">
          <a:xfrm>
            <a:off x="4930437" y="4752251"/>
            <a:ext cx="399468" cy="369332"/>
          </a:xfrm>
          <a:prstGeom prst="rect">
            <a:avLst/>
          </a:prstGeom>
          <a:noFill/>
          <a:ln w="9525">
            <a:noFill/>
            <a:miter lim="800000"/>
            <a:headEnd/>
            <a:tailEnd/>
          </a:ln>
        </p:spPr>
        <p:txBody>
          <a:bodyPr wrap="none" rtlCol="0">
            <a:spAutoFit/>
          </a:bodyPr>
          <a:lstStyle/>
          <a:p>
            <a:r>
              <a:rPr lang="de-AT" dirty="0">
                <a:solidFill>
                  <a:srgbClr val="FBBA00"/>
                </a:solidFill>
                <a:latin typeface="FontAwesome" pitchFamily="2" charset="0"/>
              </a:rPr>
              <a:t></a:t>
            </a:r>
            <a:endParaRPr lang="de-AT" dirty="0">
              <a:solidFill>
                <a:srgbClr val="FBBA00"/>
              </a:solidFill>
              <a:latin typeface="Arial Narrow" pitchFamily="34" charset="0"/>
            </a:endParaRPr>
          </a:p>
        </p:txBody>
      </p:sp>
      <p:sp>
        <p:nvSpPr>
          <p:cNvPr id="38" name="Textfeld 3">
            <a:extLst>
              <a:ext uri="{FF2B5EF4-FFF2-40B4-BE49-F238E27FC236}">
                <a16:creationId xmlns:a16="http://schemas.microsoft.com/office/drawing/2014/main" id="{0C661CD9-D63D-43C8-AA94-9DEE2218C7C5}"/>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spTree>
    <p:extLst>
      <p:ext uri="{BB962C8B-B14F-4D97-AF65-F5344CB8AC3E}">
        <p14:creationId xmlns:p14="http://schemas.microsoft.com/office/powerpoint/2010/main" val="945335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fade">
                                      <p:cBhvr>
                                        <p:cTn id="18" dur="500"/>
                                        <p:tgtEl>
                                          <p:spTgt spid="54"/>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Strukturelle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Komposition</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Komposition gibt an, dass ein Element aus einem oder mehreren anderen Elementen besteht.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Kompositionsbeziehung ist stets zwischen zwei Instanzen </a:t>
                      </a:r>
                      <a:r>
                        <a:rPr lang="de-AT" sz="1600" b="1" dirty="0">
                          <a:solidFill>
                            <a:schemeClr val="tx1">
                              <a:lumMod val="85000"/>
                              <a:lumOff val="15000"/>
                            </a:schemeClr>
                          </a:solidFill>
                          <a:latin typeface="+mn-lt"/>
                        </a:rPr>
                        <a:t>desselben Elementtyps </a:t>
                      </a:r>
                      <a:r>
                        <a:rPr lang="de-AT" sz="1600" dirty="0">
                          <a:solidFill>
                            <a:schemeClr val="tx1">
                              <a:lumMod val="85000"/>
                              <a:lumOff val="15000"/>
                            </a:schemeClr>
                          </a:solidFill>
                          <a:latin typeface="+mn-lt"/>
                        </a:rPr>
                        <a:t>zulässig.</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Ein Element </a:t>
                      </a:r>
                      <a:r>
                        <a:rPr lang="en-US" sz="1600" dirty="0" err="1">
                          <a:solidFill>
                            <a:schemeClr val="tx1">
                              <a:lumMod val="85000"/>
                              <a:lumOff val="15000"/>
                            </a:schemeClr>
                          </a:solidFill>
                          <a:latin typeface="+mn-lt"/>
                        </a:rPr>
                        <a:t>kann</a:t>
                      </a:r>
                      <a:r>
                        <a:rPr lang="en-US" sz="1600" dirty="0">
                          <a:solidFill>
                            <a:schemeClr val="tx1">
                              <a:lumMod val="85000"/>
                              <a:lumOff val="15000"/>
                            </a:schemeClr>
                          </a:solidFill>
                          <a:latin typeface="+mn-lt"/>
                        </a:rPr>
                        <a:t> </a:t>
                      </a:r>
                      <a:r>
                        <a:rPr lang="en-US" sz="1600" b="1" dirty="0" err="1">
                          <a:solidFill>
                            <a:schemeClr val="tx1">
                              <a:lumMod val="85000"/>
                              <a:lumOff val="15000"/>
                            </a:schemeClr>
                          </a:solidFill>
                          <a:latin typeface="+mn-lt"/>
                        </a:rPr>
                        <a:t>nur</a:t>
                      </a:r>
                      <a:r>
                        <a:rPr lang="en-US" sz="1600" b="1" dirty="0">
                          <a:solidFill>
                            <a:schemeClr val="tx1">
                              <a:lumMod val="85000"/>
                              <a:lumOff val="15000"/>
                            </a:schemeClr>
                          </a:solidFill>
                          <a:latin typeface="+mn-lt"/>
                        </a:rPr>
                        <a:t> </a:t>
                      </a:r>
                      <a:r>
                        <a:rPr lang="en-US" sz="1600" b="1" dirty="0" err="1">
                          <a:solidFill>
                            <a:schemeClr val="tx1">
                              <a:lumMod val="85000"/>
                              <a:lumOff val="15000"/>
                            </a:schemeClr>
                          </a:solidFill>
                          <a:latin typeface="+mn-lt"/>
                        </a:rPr>
                        <a:t>einer</a:t>
                      </a:r>
                      <a:r>
                        <a:rPr lang="en-US" sz="1600" b="1" dirty="0">
                          <a:solidFill>
                            <a:schemeClr val="tx1">
                              <a:lumMod val="85000"/>
                              <a:lumOff val="15000"/>
                            </a:schemeClr>
                          </a:solidFill>
                          <a:latin typeface="+mn-lt"/>
                        </a:rPr>
                        <a:t> </a:t>
                      </a:r>
                      <a:r>
                        <a:rPr lang="en-US" sz="1600" b="1" dirty="0" err="1">
                          <a:solidFill>
                            <a:schemeClr val="tx1">
                              <a:lumMod val="85000"/>
                              <a:lumOff val="15000"/>
                            </a:schemeClr>
                          </a:solidFill>
                          <a:latin typeface="+mn-lt"/>
                        </a:rPr>
                        <a:t>Komposition</a:t>
                      </a:r>
                      <a:r>
                        <a:rPr lang="en-US" sz="1600" dirty="0">
                          <a:solidFill>
                            <a:schemeClr val="tx1">
                              <a:lumMod val="85000"/>
                              <a:lumOff val="15000"/>
                            </a:schemeClr>
                          </a:solidFill>
                          <a:latin typeface="+mn-lt"/>
                        </a:rPr>
                        <a:t> </a:t>
                      </a: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angehören</a:t>
                      </a:r>
                      <a:r>
                        <a:rPr lang="en-US"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§5.1.1</a:t>
                      </a: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9" name="Grafik 6">
            <a:extLst>
              <a:ext uri="{FF2B5EF4-FFF2-40B4-BE49-F238E27FC236}">
                <a16:creationId xmlns:a16="http://schemas.microsoft.com/office/drawing/2014/main" id="{E79085BB-8EE9-404F-87FD-4CA9E7683620}"/>
              </a:ext>
            </a:extLst>
          </p:cNvPr>
          <p:cNvPicPr>
            <a:picLocks noChangeAspect="1"/>
          </p:cNvPicPr>
          <p:nvPr/>
        </p:nvPicPr>
        <p:blipFill>
          <a:blip r:embed="rId3"/>
          <a:stretch>
            <a:fillRect/>
          </a:stretch>
        </p:blipFill>
        <p:spPr>
          <a:xfrm>
            <a:off x="1386150" y="2484451"/>
            <a:ext cx="1152160" cy="312932"/>
          </a:xfrm>
          <a:prstGeom prst="rect">
            <a:avLst/>
          </a:prstGeom>
        </p:spPr>
      </p:pic>
      <p:sp>
        <p:nvSpPr>
          <p:cNvPr id="14" name="TextBox 13">
            <a:extLst>
              <a:ext uri="{FF2B5EF4-FFF2-40B4-BE49-F238E27FC236}">
                <a16:creationId xmlns:a16="http://schemas.microsoft.com/office/drawing/2014/main" id="{2AEEFEDB-C4C2-4EB5-B7CE-B9BC52182D5C}"/>
              </a:ext>
            </a:extLst>
          </p:cNvPr>
          <p:cNvSpPr txBox="1"/>
          <p:nvPr/>
        </p:nvSpPr>
        <p:spPr bwMode="auto">
          <a:xfrm>
            <a:off x="9414032" y="1164293"/>
            <a:ext cx="612668" cy="646331"/>
          </a:xfrm>
          <a:prstGeom prst="rect">
            <a:avLst/>
          </a:prstGeom>
          <a:noFill/>
          <a:ln w="9525">
            <a:noFill/>
            <a:miter lim="800000"/>
            <a:headEnd/>
            <a:tailEnd/>
          </a:ln>
        </p:spPr>
        <p:txBody>
          <a:bodyPr wrap="none" rtlCol="0">
            <a:spAutoFit/>
          </a:bodyPr>
          <a:lstStyle/>
          <a:p>
            <a:r>
              <a:rPr lang="de-AT" sz="3600" dirty="0">
                <a:solidFill>
                  <a:srgbClr val="FBBA00"/>
                </a:solidFill>
                <a:latin typeface="FontAwesome" pitchFamily="2" charset="0"/>
              </a:rPr>
              <a:t></a:t>
            </a:r>
            <a:endParaRPr lang="de-AT" sz="3600" dirty="0">
              <a:solidFill>
                <a:srgbClr val="FBBA00"/>
              </a:solidFill>
              <a:latin typeface="Arial Narrow" pitchFamily="34" charset="0"/>
            </a:endParaRPr>
          </a:p>
        </p:txBody>
      </p:sp>
      <p:sp>
        <p:nvSpPr>
          <p:cNvPr id="16" name="TextBox 15">
            <a:extLst>
              <a:ext uri="{FF2B5EF4-FFF2-40B4-BE49-F238E27FC236}">
                <a16:creationId xmlns:a16="http://schemas.microsoft.com/office/drawing/2014/main" id="{D5429441-3636-44DE-8855-2F4E470541D7}"/>
              </a:ext>
            </a:extLst>
          </p:cNvPr>
          <p:cNvSpPr txBox="1"/>
          <p:nvPr/>
        </p:nvSpPr>
        <p:spPr bwMode="auto">
          <a:xfrm>
            <a:off x="4977965" y="3778061"/>
            <a:ext cx="3169842"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Ein Raum kann nur Teil eines Gebäudes sein.</a:t>
            </a:r>
          </a:p>
        </p:txBody>
      </p:sp>
      <p:grpSp>
        <p:nvGrpSpPr>
          <p:cNvPr id="4" name="Group 3">
            <a:extLst>
              <a:ext uri="{FF2B5EF4-FFF2-40B4-BE49-F238E27FC236}">
                <a16:creationId xmlns:a16="http://schemas.microsoft.com/office/drawing/2014/main" id="{D7EC6703-2C93-411A-BF60-1744A71B6793}"/>
              </a:ext>
            </a:extLst>
          </p:cNvPr>
          <p:cNvGrpSpPr/>
          <p:nvPr/>
        </p:nvGrpSpPr>
        <p:grpSpPr>
          <a:xfrm>
            <a:off x="3818523" y="1906679"/>
            <a:ext cx="5488727" cy="1872260"/>
            <a:chOff x="3818523" y="1906679"/>
            <a:chExt cx="5488727" cy="1872260"/>
          </a:xfrm>
        </p:grpSpPr>
        <p:pic>
          <p:nvPicPr>
            <p:cNvPr id="11" name="Grafik 6">
              <a:extLst>
                <a:ext uri="{FF2B5EF4-FFF2-40B4-BE49-F238E27FC236}">
                  <a16:creationId xmlns:a16="http://schemas.microsoft.com/office/drawing/2014/main" id="{EE590734-959E-4A0B-9844-02E6AFB57787}"/>
                </a:ext>
              </a:extLst>
            </p:cNvPr>
            <p:cNvPicPr>
              <a:picLocks noChangeAspect="1"/>
            </p:cNvPicPr>
            <p:nvPr/>
          </p:nvPicPr>
          <p:blipFill>
            <a:blip r:embed="rId3"/>
            <a:stretch>
              <a:fillRect/>
            </a:stretch>
          </p:blipFill>
          <p:spPr>
            <a:xfrm rot="10800000">
              <a:off x="5724751" y="2686343"/>
              <a:ext cx="1152160" cy="312932"/>
            </a:xfrm>
            <a:prstGeom prst="rect">
              <a:avLst/>
            </a:prstGeom>
          </p:spPr>
        </p:pic>
        <p:pic>
          <p:nvPicPr>
            <p:cNvPr id="8" name="Picture 7">
              <a:extLst>
                <a:ext uri="{FF2B5EF4-FFF2-40B4-BE49-F238E27FC236}">
                  <a16:creationId xmlns:a16="http://schemas.microsoft.com/office/drawing/2014/main" id="{E594AF5F-7690-4070-954D-010B501E9BE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10878" y="2019256"/>
              <a:ext cx="2396372" cy="1647106"/>
            </a:xfrm>
            <a:prstGeom prst="rect">
              <a:avLst/>
            </a:prstGeom>
          </p:spPr>
        </p:pic>
        <p:pic>
          <p:nvPicPr>
            <p:cNvPr id="13" name="Picture 12">
              <a:extLst>
                <a:ext uri="{FF2B5EF4-FFF2-40B4-BE49-F238E27FC236}">
                  <a16:creationId xmlns:a16="http://schemas.microsoft.com/office/drawing/2014/main" id="{3EABF888-4A23-4FFF-A626-29BEF923B61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18523" y="1906679"/>
              <a:ext cx="1872260" cy="1872260"/>
            </a:xfrm>
            <a:prstGeom prst="rect">
              <a:avLst/>
            </a:prstGeom>
          </p:spPr>
        </p:pic>
      </p:grpSp>
      <p:sp>
        <p:nvSpPr>
          <p:cNvPr id="17" name="Textfeld 3">
            <a:extLst>
              <a:ext uri="{FF2B5EF4-FFF2-40B4-BE49-F238E27FC236}">
                <a16:creationId xmlns:a16="http://schemas.microsoft.com/office/drawing/2014/main" id="{4AC2D81A-5639-4F83-B048-F87B3C1B2A84}"/>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pic>
        <p:nvPicPr>
          <p:cNvPr id="19" name="Picture 18">
            <a:extLst>
              <a:ext uri="{FF2B5EF4-FFF2-40B4-BE49-F238E27FC236}">
                <a16:creationId xmlns:a16="http://schemas.microsoft.com/office/drawing/2014/main" id="{341E5596-4DAE-4648-A93A-4293FCEACABE}"/>
              </a:ext>
            </a:extLst>
          </p:cNvPr>
          <p:cNvPicPr>
            <a:picLocks noChangeAspect="1"/>
          </p:cNvPicPr>
          <p:nvPr/>
        </p:nvPicPr>
        <p:blipFill rotWithShape="1">
          <a:blip r:embed="rId6">
            <a:extLst>
              <a:ext uri="{28A0092B-C50C-407E-A947-70E740481C1C}">
                <a14:useLocalDpi xmlns:a14="http://schemas.microsoft.com/office/drawing/2010/main" val="0"/>
              </a:ext>
            </a:extLst>
          </a:blip>
          <a:srcRect l="7025" t="27302" r="12631" b="7864"/>
          <a:stretch/>
        </p:blipFill>
        <p:spPr>
          <a:xfrm>
            <a:off x="4186556" y="4852223"/>
            <a:ext cx="4752660" cy="2040772"/>
          </a:xfrm>
          <a:prstGeom prst="rect">
            <a:avLst/>
          </a:prstGeom>
        </p:spPr>
      </p:pic>
    </p:spTree>
    <p:extLst>
      <p:ext uri="{BB962C8B-B14F-4D97-AF65-F5344CB8AC3E}">
        <p14:creationId xmlns:p14="http://schemas.microsoft.com/office/powerpoint/2010/main" val="35804614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Strukturelle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a:solidFill>
                            <a:schemeClr val="tx1">
                              <a:lumMod val="85000"/>
                              <a:lumOff val="15000"/>
                            </a:schemeClr>
                          </a:solidFill>
                          <a:latin typeface="+mn-lt"/>
                        </a:rPr>
                        <a:t>Aggregation</a:t>
                      </a: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Aggregation gibt an, dass ein Element </a:t>
                      </a:r>
                      <a:r>
                        <a:rPr lang="de-AT" sz="1600" b="1" dirty="0">
                          <a:solidFill>
                            <a:schemeClr val="tx1">
                              <a:lumMod val="85000"/>
                              <a:lumOff val="15000"/>
                            </a:schemeClr>
                          </a:solidFill>
                          <a:latin typeface="+mn-lt"/>
                        </a:rPr>
                        <a:t>aus einem oder mehreren anderen Elementen besteht</a:t>
                      </a:r>
                      <a:r>
                        <a:rPr lang="de-AT" sz="1600" dirty="0">
                          <a:solidFill>
                            <a:schemeClr val="tx1">
                              <a:lumMod val="85000"/>
                              <a:lumOff val="15000"/>
                            </a:schemeClr>
                          </a:solidFill>
                          <a:latin typeface="+mn-lt"/>
                        </a:rPr>
                        <a:t>. </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Aggregationsbeziehung ist stets zwischen zwei Instanzen </a:t>
                      </a:r>
                      <a:r>
                        <a:rPr lang="de-AT" sz="1600" b="1" dirty="0">
                          <a:solidFill>
                            <a:schemeClr val="tx1">
                              <a:lumMod val="85000"/>
                              <a:lumOff val="15000"/>
                            </a:schemeClr>
                          </a:solidFill>
                          <a:latin typeface="+mn-lt"/>
                        </a:rPr>
                        <a:t>desselben Elementtyps </a:t>
                      </a:r>
                      <a:r>
                        <a:rPr lang="de-AT" sz="1600" dirty="0">
                          <a:solidFill>
                            <a:schemeClr val="tx1">
                              <a:lumMod val="85000"/>
                              <a:lumOff val="15000"/>
                            </a:schemeClr>
                          </a:solidFill>
                          <a:latin typeface="+mn-lt"/>
                        </a:rPr>
                        <a:t>zulässig.</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 Element kann </a:t>
                      </a: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b="1" dirty="0">
                          <a:solidFill>
                            <a:schemeClr val="tx1">
                              <a:lumMod val="85000"/>
                              <a:lumOff val="15000"/>
                            </a:schemeClr>
                          </a:solidFill>
                          <a:latin typeface="+mn-lt"/>
                        </a:rPr>
                        <a:t>mehr als einer </a:t>
                      </a:r>
                      <a:r>
                        <a:rPr lang="de-AT" sz="1600" dirty="0">
                          <a:solidFill>
                            <a:schemeClr val="tx1">
                              <a:lumMod val="85000"/>
                              <a:lumOff val="15000"/>
                            </a:schemeClr>
                          </a:solidFill>
                          <a:latin typeface="+mn-lt"/>
                        </a:rPr>
                        <a:t>Aggregation angehören.</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§5.1.2</a:t>
                      </a: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14" name="Grafik 5">
            <a:extLst>
              <a:ext uri="{FF2B5EF4-FFF2-40B4-BE49-F238E27FC236}">
                <a16:creationId xmlns:a16="http://schemas.microsoft.com/office/drawing/2014/main" id="{F7422E78-7D6D-44AD-AF3A-BD010785B26C}"/>
              </a:ext>
            </a:extLst>
          </p:cNvPr>
          <p:cNvPicPr>
            <a:picLocks noChangeAspect="1"/>
          </p:cNvPicPr>
          <p:nvPr/>
        </p:nvPicPr>
        <p:blipFill rotWithShape="1">
          <a:blip r:embed="rId3"/>
          <a:srcRect t="2" r="22829" b="-33334"/>
          <a:stretch/>
        </p:blipFill>
        <p:spPr>
          <a:xfrm>
            <a:off x="1386150" y="2484451"/>
            <a:ext cx="1123502" cy="335380"/>
          </a:xfrm>
          <a:prstGeom prst="rect">
            <a:avLst/>
          </a:prstGeom>
        </p:spPr>
      </p:pic>
      <p:sp>
        <p:nvSpPr>
          <p:cNvPr id="65" name="TextBox 64">
            <a:extLst>
              <a:ext uri="{FF2B5EF4-FFF2-40B4-BE49-F238E27FC236}">
                <a16:creationId xmlns:a16="http://schemas.microsoft.com/office/drawing/2014/main" id="{1F422911-5C01-45B7-BDEB-16236EA70383}"/>
              </a:ext>
            </a:extLst>
          </p:cNvPr>
          <p:cNvSpPr txBox="1"/>
          <p:nvPr/>
        </p:nvSpPr>
        <p:spPr bwMode="auto">
          <a:xfrm>
            <a:off x="4373451" y="4086910"/>
            <a:ext cx="4489883"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Ein Tier kann zu einer oder mehreren Tierbezeichnungen gehören.</a:t>
            </a:r>
          </a:p>
        </p:txBody>
      </p:sp>
      <p:sp>
        <p:nvSpPr>
          <p:cNvPr id="66" name="Textfeld 3">
            <a:extLst>
              <a:ext uri="{FF2B5EF4-FFF2-40B4-BE49-F238E27FC236}">
                <a16:creationId xmlns:a16="http://schemas.microsoft.com/office/drawing/2014/main" id="{9BF53D39-444D-4AAB-BED8-966B0771C29F}"/>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91DAD349-4748-45C2-B367-C705BEC14950}"/>
              </a:ext>
            </a:extLst>
          </p:cNvPr>
          <p:cNvGrpSpPr/>
          <p:nvPr/>
        </p:nvGrpSpPr>
        <p:grpSpPr>
          <a:xfrm>
            <a:off x="3730023" y="2049103"/>
            <a:ext cx="5776739" cy="1957473"/>
            <a:chOff x="3730023" y="2049103"/>
            <a:chExt cx="5776739" cy="1957473"/>
          </a:xfrm>
        </p:grpSpPr>
        <p:sp>
          <p:nvSpPr>
            <p:cNvPr id="23" name="Rectangle 22">
              <a:extLst>
                <a:ext uri="{FF2B5EF4-FFF2-40B4-BE49-F238E27FC236}">
                  <a16:creationId xmlns:a16="http://schemas.microsoft.com/office/drawing/2014/main" id="{1A4D4E3F-A74B-4BA5-8C15-9555F28DBA2A}"/>
                </a:ext>
              </a:extLst>
            </p:cNvPr>
            <p:cNvSpPr/>
            <p:nvPr/>
          </p:nvSpPr>
          <p:spPr>
            <a:xfrm>
              <a:off x="7576578" y="2049103"/>
              <a:ext cx="1554480" cy="307889"/>
            </a:xfrm>
            <a:prstGeom prst="rect">
              <a:avLst/>
            </a:prstGeom>
            <a:solidFill>
              <a:schemeClr val="bg1"/>
            </a:solidFill>
            <a:ln w="9525">
              <a:solidFill>
                <a:srgbClr val="D0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a:solidFill>
                    <a:schemeClr val="tx1">
                      <a:lumMod val="65000"/>
                      <a:lumOff val="35000"/>
                    </a:schemeClr>
                  </a:solidFill>
                  <a:latin typeface="Arial Narrow" pitchFamily="34" charset="0"/>
                </a:rPr>
                <a:t>Wildtier</a:t>
              </a:r>
            </a:p>
          </p:txBody>
        </p:sp>
        <p:sp>
          <p:nvSpPr>
            <p:cNvPr id="24" name="Rectangle 23">
              <a:extLst>
                <a:ext uri="{FF2B5EF4-FFF2-40B4-BE49-F238E27FC236}">
                  <a16:creationId xmlns:a16="http://schemas.microsoft.com/office/drawing/2014/main" id="{DABBE934-429F-4266-9F41-02144A1B2F69}"/>
                </a:ext>
              </a:extLst>
            </p:cNvPr>
            <p:cNvSpPr/>
            <p:nvPr/>
          </p:nvSpPr>
          <p:spPr>
            <a:xfrm>
              <a:off x="5784683" y="2049103"/>
              <a:ext cx="1554480" cy="307889"/>
            </a:xfrm>
            <a:prstGeom prst="rect">
              <a:avLst/>
            </a:prstGeom>
            <a:solidFill>
              <a:schemeClr val="bg1"/>
            </a:solidFill>
            <a:ln w="9525">
              <a:solidFill>
                <a:srgbClr val="D0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err="1">
                  <a:solidFill>
                    <a:schemeClr val="tx1">
                      <a:lumMod val="65000"/>
                      <a:lumOff val="35000"/>
                    </a:schemeClr>
                  </a:solidFill>
                  <a:latin typeface="Arial Narrow" pitchFamily="34" charset="0"/>
                </a:rPr>
                <a:t>Farmtier</a:t>
              </a:r>
              <a:endParaRPr lang="de-AT" sz="1400" dirty="0">
                <a:solidFill>
                  <a:schemeClr val="tx1">
                    <a:lumMod val="65000"/>
                    <a:lumOff val="35000"/>
                  </a:schemeClr>
                </a:solidFill>
                <a:latin typeface="Arial Narrow" pitchFamily="34" charset="0"/>
              </a:endParaRPr>
            </a:p>
          </p:txBody>
        </p:sp>
        <p:sp>
          <p:nvSpPr>
            <p:cNvPr id="25" name="Rectangle 24">
              <a:extLst>
                <a:ext uri="{FF2B5EF4-FFF2-40B4-BE49-F238E27FC236}">
                  <a16:creationId xmlns:a16="http://schemas.microsoft.com/office/drawing/2014/main" id="{DD96539F-306D-43D5-86CD-8DD0C5F0AEAE}"/>
                </a:ext>
              </a:extLst>
            </p:cNvPr>
            <p:cNvSpPr/>
            <p:nvPr/>
          </p:nvSpPr>
          <p:spPr>
            <a:xfrm>
              <a:off x="3958054" y="2049103"/>
              <a:ext cx="1554480" cy="307889"/>
            </a:xfrm>
            <a:prstGeom prst="rect">
              <a:avLst/>
            </a:prstGeom>
            <a:solidFill>
              <a:schemeClr val="bg1"/>
            </a:solidFill>
            <a:ln w="9525">
              <a:solidFill>
                <a:srgbClr val="D0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a:solidFill>
                    <a:schemeClr val="tx1">
                      <a:lumMod val="65000"/>
                      <a:lumOff val="35000"/>
                    </a:schemeClr>
                  </a:solidFill>
                  <a:latin typeface="Arial Narrow" pitchFamily="34" charset="0"/>
                </a:rPr>
                <a:t>Waldtier</a:t>
              </a:r>
            </a:p>
          </p:txBody>
        </p:sp>
        <p:sp>
          <p:nvSpPr>
            <p:cNvPr id="47" name="Rectangle 46">
              <a:extLst>
                <a:ext uri="{FF2B5EF4-FFF2-40B4-BE49-F238E27FC236}">
                  <a16:creationId xmlns:a16="http://schemas.microsoft.com/office/drawing/2014/main" id="{8C1CB2E9-1D3C-47EB-A059-D0E3F0C5D49A}"/>
                </a:ext>
              </a:extLst>
            </p:cNvPr>
            <p:cNvSpPr/>
            <p:nvPr/>
          </p:nvSpPr>
          <p:spPr>
            <a:xfrm>
              <a:off x="5784683" y="3698687"/>
              <a:ext cx="1554480" cy="307889"/>
            </a:xfrm>
            <a:prstGeom prst="rect">
              <a:avLst/>
            </a:prstGeom>
            <a:solidFill>
              <a:schemeClr val="bg1"/>
            </a:solidFill>
            <a:ln w="9525">
              <a:solidFill>
                <a:srgbClr val="D0D0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dirty="0">
                  <a:solidFill>
                    <a:schemeClr val="tx1">
                      <a:lumMod val="65000"/>
                      <a:lumOff val="35000"/>
                    </a:schemeClr>
                  </a:solidFill>
                  <a:latin typeface="Arial Narrow" pitchFamily="34" charset="0"/>
                </a:rPr>
                <a:t>Haustier</a:t>
              </a:r>
            </a:p>
          </p:txBody>
        </p:sp>
        <p:pic>
          <p:nvPicPr>
            <p:cNvPr id="5" name="Picture 4">
              <a:extLst>
                <a:ext uri="{FF2B5EF4-FFF2-40B4-BE49-F238E27FC236}">
                  <a16:creationId xmlns:a16="http://schemas.microsoft.com/office/drawing/2014/main" id="{7802E9DF-54AF-43EF-B4FF-D9D3A56E782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3841" t="67142" r="16870" b="25573"/>
            <a:stretch/>
          </p:blipFill>
          <p:spPr>
            <a:xfrm>
              <a:off x="8730471" y="2811929"/>
              <a:ext cx="776291" cy="550832"/>
            </a:xfrm>
            <a:prstGeom prst="rect">
              <a:avLst/>
            </a:prstGeom>
          </p:spPr>
        </p:pic>
        <p:pic>
          <p:nvPicPr>
            <p:cNvPr id="67" name="Picture 66">
              <a:extLst>
                <a:ext uri="{FF2B5EF4-FFF2-40B4-BE49-F238E27FC236}">
                  <a16:creationId xmlns:a16="http://schemas.microsoft.com/office/drawing/2014/main" id="{30BDDB2B-E01C-4F4F-8C60-36F2A67DD45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6606" t="66816" r="83517" b="25377"/>
            <a:stretch/>
          </p:blipFill>
          <p:spPr>
            <a:xfrm>
              <a:off x="7760052" y="2772491"/>
              <a:ext cx="825473" cy="590270"/>
            </a:xfrm>
            <a:prstGeom prst="rect">
              <a:avLst/>
            </a:prstGeom>
          </p:spPr>
        </p:pic>
        <p:pic>
          <p:nvPicPr>
            <p:cNvPr id="68" name="Picture 67">
              <a:extLst>
                <a:ext uri="{FF2B5EF4-FFF2-40B4-BE49-F238E27FC236}">
                  <a16:creationId xmlns:a16="http://schemas.microsoft.com/office/drawing/2014/main" id="{0DC4D9F1-1BC7-401A-8A69-104E5AC2E09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7418" t="66911" r="53293" b="25282"/>
            <a:stretch/>
          </p:blipFill>
          <p:spPr>
            <a:xfrm>
              <a:off x="6838815" y="2772491"/>
              <a:ext cx="776291" cy="590270"/>
            </a:xfrm>
            <a:prstGeom prst="rect">
              <a:avLst/>
            </a:prstGeom>
          </p:spPr>
        </p:pic>
        <p:pic>
          <p:nvPicPr>
            <p:cNvPr id="69" name="Picture 68">
              <a:extLst>
                <a:ext uri="{FF2B5EF4-FFF2-40B4-BE49-F238E27FC236}">
                  <a16:creationId xmlns:a16="http://schemas.microsoft.com/office/drawing/2014/main" id="{7CC5C857-3BA1-49CA-8639-E1B662A7166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62132" t="21688" r="30721" b="71488"/>
            <a:stretch/>
          </p:blipFill>
          <p:spPr>
            <a:xfrm>
              <a:off x="6096525" y="2846863"/>
              <a:ext cx="597344" cy="515898"/>
            </a:xfrm>
            <a:prstGeom prst="rect">
              <a:avLst/>
            </a:prstGeom>
          </p:spPr>
        </p:pic>
        <p:pic>
          <p:nvPicPr>
            <p:cNvPr id="70" name="Picture 69">
              <a:extLst>
                <a:ext uri="{FF2B5EF4-FFF2-40B4-BE49-F238E27FC236}">
                  <a16:creationId xmlns:a16="http://schemas.microsoft.com/office/drawing/2014/main" id="{A66BC0DB-74EA-489B-9C71-43244FC9211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86964" t="37089" r="5889" b="56087"/>
            <a:stretch/>
          </p:blipFill>
          <p:spPr>
            <a:xfrm>
              <a:off x="5354235" y="2846863"/>
              <a:ext cx="597344" cy="515898"/>
            </a:xfrm>
            <a:prstGeom prst="rect">
              <a:avLst/>
            </a:prstGeom>
          </p:spPr>
        </p:pic>
        <p:pic>
          <p:nvPicPr>
            <p:cNvPr id="71" name="Picture 70">
              <a:extLst>
                <a:ext uri="{FF2B5EF4-FFF2-40B4-BE49-F238E27FC236}">
                  <a16:creationId xmlns:a16="http://schemas.microsoft.com/office/drawing/2014/main" id="{3B0B364A-F66B-416A-89A5-9312332040D8}"/>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55124" t="37004" r="36894" b="56171"/>
            <a:stretch/>
          </p:blipFill>
          <p:spPr>
            <a:xfrm>
              <a:off x="4542129" y="2846863"/>
              <a:ext cx="667160" cy="515898"/>
            </a:xfrm>
            <a:prstGeom prst="rect">
              <a:avLst/>
            </a:prstGeom>
          </p:spPr>
        </p:pic>
        <p:pic>
          <p:nvPicPr>
            <p:cNvPr id="72" name="Picture 71">
              <a:extLst>
                <a:ext uri="{FF2B5EF4-FFF2-40B4-BE49-F238E27FC236}">
                  <a16:creationId xmlns:a16="http://schemas.microsoft.com/office/drawing/2014/main" id="{9DE677D3-B282-4618-8E68-991B61F5EE63}"/>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33771" t="8092" r="58247" b="85083"/>
            <a:stretch/>
          </p:blipFill>
          <p:spPr>
            <a:xfrm>
              <a:off x="3730023" y="2846863"/>
              <a:ext cx="667160" cy="515898"/>
            </a:xfrm>
            <a:prstGeom prst="rect">
              <a:avLst/>
            </a:prstGeom>
          </p:spPr>
        </p:pic>
        <p:pic>
          <p:nvPicPr>
            <p:cNvPr id="73" name="Grafik 5">
              <a:extLst>
                <a:ext uri="{FF2B5EF4-FFF2-40B4-BE49-F238E27FC236}">
                  <a16:creationId xmlns:a16="http://schemas.microsoft.com/office/drawing/2014/main" id="{CD556FBF-4AA0-49A6-9978-364C215DC208}"/>
                </a:ext>
              </a:extLst>
            </p:cNvPr>
            <p:cNvPicPr>
              <a:picLocks noChangeAspect="1"/>
            </p:cNvPicPr>
            <p:nvPr/>
          </p:nvPicPr>
          <p:blipFill rotWithShape="1">
            <a:blip r:embed="rId3"/>
            <a:srcRect t="2" r="22829" b="-33334"/>
            <a:stretch/>
          </p:blipFill>
          <p:spPr>
            <a:xfrm rot="7359367">
              <a:off x="3942441" y="2586059"/>
              <a:ext cx="596295" cy="178002"/>
            </a:xfrm>
            <a:prstGeom prst="rect">
              <a:avLst/>
            </a:prstGeom>
          </p:spPr>
        </p:pic>
        <p:pic>
          <p:nvPicPr>
            <p:cNvPr id="74" name="Grafik 5">
              <a:extLst>
                <a:ext uri="{FF2B5EF4-FFF2-40B4-BE49-F238E27FC236}">
                  <a16:creationId xmlns:a16="http://schemas.microsoft.com/office/drawing/2014/main" id="{6CACED68-2B2C-4AAF-831B-384BF0B2070B}"/>
                </a:ext>
              </a:extLst>
            </p:cNvPr>
            <p:cNvPicPr>
              <a:picLocks noChangeAspect="1"/>
            </p:cNvPicPr>
            <p:nvPr/>
          </p:nvPicPr>
          <p:blipFill rotWithShape="1">
            <a:blip r:embed="rId3"/>
            <a:srcRect t="2" r="22829" b="-33334"/>
            <a:stretch/>
          </p:blipFill>
          <p:spPr>
            <a:xfrm rot="8220567">
              <a:off x="5030369" y="2544802"/>
              <a:ext cx="839681" cy="250656"/>
            </a:xfrm>
            <a:prstGeom prst="rect">
              <a:avLst/>
            </a:prstGeom>
          </p:spPr>
        </p:pic>
        <p:pic>
          <p:nvPicPr>
            <p:cNvPr id="75" name="Grafik 5">
              <a:extLst>
                <a:ext uri="{FF2B5EF4-FFF2-40B4-BE49-F238E27FC236}">
                  <a16:creationId xmlns:a16="http://schemas.microsoft.com/office/drawing/2014/main" id="{34C4DE7A-13C9-4667-9B62-F3278D10AD7D}"/>
                </a:ext>
              </a:extLst>
            </p:cNvPr>
            <p:cNvPicPr>
              <a:picLocks noChangeAspect="1"/>
            </p:cNvPicPr>
            <p:nvPr/>
          </p:nvPicPr>
          <p:blipFill rotWithShape="1">
            <a:blip r:embed="rId3"/>
            <a:srcRect t="2" r="22829" b="-33334"/>
            <a:stretch/>
          </p:blipFill>
          <p:spPr>
            <a:xfrm rot="12823495">
              <a:off x="4973391" y="3477443"/>
              <a:ext cx="839681" cy="250656"/>
            </a:xfrm>
            <a:prstGeom prst="rect">
              <a:avLst/>
            </a:prstGeom>
          </p:spPr>
        </p:pic>
        <p:pic>
          <p:nvPicPr>
            <p:cNvPr id="76" name="Grafik 5">
              <a:extLst>
                <a:ext uri="{FF2B5EF4-FFF2-40B4-BE49-F238E27FC236}">
                  <a16:creationId xmlns:a16="http://schemas.microsoft.com/office/drawing/2014/main" id="{36B39B58-C803-4FAF-830F-75E13DA239E3}"/>
                </a:ext>
              </a:extLst>
            </p:cNvPr>
            <p:cNvPicPr>
              <a:picLocks noChangeAspect="1"/>
            </p:cNvPicPr>
            <p:nvPr/>
          </p:nvPicPr>
          <p:blipFill rotWithShape="1">
            <a:blip r:embed="rId3"/>
            <a:srcRect t="2" r="22829" b="-33334"/>
            <a:stretch/>
          </p:blipFill>
          <p:spPr>
            <a:xfrm rot="7359367">
              <a:off x="5451801" y="2552201"/>
              <a:ext cx="596295" cy="178002"/>
            </a:xfrm>
            <a:prstGeom prst="rect">
              <a:avLst/>
            </a:prstGeom>
          </p:spPr>
        </p:pic>
        <p:pic>
          <p:nvPicPr>
            <p:cNvPr id="77" name="Grafik 5">
              <a:extLst>
                <a:ext uri="{FF2B5EF4-FFF2-40B4-BE49-F238E27FC236}">
                  <a16:creationId xmlns:a16="http://schemas.microsoft.com/office/drawing/2014/main" id="{135A9B3D-F876-484D-9E7E-97571708BA64}"/>
                </a:ext>
              </a:extLst>
            </p:cNvPr>
            <p:cNvPicPr>
              <a:picLocks noChangeAspect="1"/>
            </p:cNvPicPr>
            <p:nvPr/>
          </p:nvPicPr>
          <p:blipFill rotWithShape="1">
            <a:blip r:embed="rId3"/>
            <a:srcRect t="-33612" r="52906" b="-33335"/>
            <a:stretch/>
          </p:blipFill>
          <p:spPr>
            <a:xfrm rot="13898272">
              <a:off x="5697674" y="3377124"/>
              <a:ext cx="363889" cy="222877"/>
            </a:xfrm>
            <a:prstGeom prst="rect">
              <a:avLst/>
            </a:prstGeom>
          </p:spPr>
        </p:pic>
        <p:pic>
          <p:nvPicPr>
            <p:cNvPr id="78" name="Grafik 5">
              <a:extLst>
                <a:ext uri="{FF2B5EF4-FFF2-40B4-BE49-F238E27FC236}">
                  <a16:creationId xmlns:a16="http://schemas.microsoft.com/office/drawing/2014/main" id="{6246C209-1D05-4BAC-BF80-AF3A82352FE3}"/>
                </a:ext>
              </a:extLst>
            </p:cNvPr>
            <p:cNvPicPr>
              <a:picLocks noChangeAspect="1"/>
            </p:cNvPicPr>
            <p:nvPr/>
          </p:nvPicPr>
          <p:blipFill rotWithShape="1">
            <a:blip r:embed="rId3"/>
            <a:srcRect t="-33612" r="60153" b="-8981"/>
            <a:stretch/>
          </p:blipFill>
          <p:spPr>
            <a:xfrm rot="16200000">
              <a:off x="6177724" y="3438612"/>
              <a:ext cx="307891" cy="190361"/>
            </a:xfrm>
            <a:prstGeom prst="rect">
              <a:avLst/>
            </a:prstGeom>
          </p:spPr>
        </p:pic>
        <p:pic>
          <p:nvPicPr>
            <p:cNvPr id="79" name="Grafik 5">
              <a:extLst>
                <a:ext uri="{FF2B5EF4-FFF2-40B4-BE49-F238E27FC236}">
                  <a16:creationId xmlns:a16="http://schemas.microsoft.com/office/drawing/2014/main" id="{A3E9B9B3-D570-406B-B213-550C058B2242}"/>
                </a:ext>
              </a:extLst>
            </p:cNvPr>
            <p:cNvPicPr>
              <a:picLocks noChangeAspect="1"/>
            </p:cNvPicPr>
            <p:nvPr/>
          </p:nvPicPr>
          <p:blipFill rotWithShape="1">
            <a:blip r:embed="rId3"/>
            <a:srcRect t="2" r="22829" b="-33334"/>
            <a:stretch/>
          </p:blipFill>
          <p:spPr>
            <a:xfrm rot="5400000">
              <a:off x="5946364" y="2633071"/>
              <a:ext cx="596295" cy="178002"/>
            </a:xfrm>
            <a:prstGeom prst="rect">
              <a:avLst/>
            </a:prstGeom>
          </p:spPr>
        </p:pic>
        <p:pic>
          <p:nvPicPr>
            <p:cNvPr id="80" name="Grafik 5">
              <a:extLst>
                <a:ext uri="{FF2B5EF4-FFF2-40B4-BE49-F238E27FC236}">
                  <a16:creationId xmlns:a16="http://schemas.microsoft.com/office/drawing/2014/main" id="{F43A3FFA-F599-4379-8DCF-BA8669D05D99}"/>
                </a:ext>
              </a:extLst>
            </p:cNvPr>
            <p:cNvPicPr>
              <a:picLocks noChangeAspect="1"/>
            </p:cNvPicPr>
            <p:nvPr/>
          </p:nvPicPr>
          <p:blipFill rotWithShape="1">
            <a:blip r:embed="rId3"/>
            <a:srcRect t="2" r="22829" b="-33334"/>
            <a:stretch/>
          </p:blipFill>
          <p:spPr>
            <a:xfrm rot="8972345">
              <a:off x="6525810" y="2493933"/>
              <a:ext cx="1058958" cy="316113"/>
            </a:xfrm>
            <a:prstGeom prst="rect">
              <a:avLst/>
            </a:prstGeom>
          </p:spPr>
        </p:pic>
        <p:pic>
          <p:nvPicPr>
            <p:cNvPr id="81" name="Grafik 5">
              <a:extLst>
                <a:ext uri="{FF2B5EF4-FFF2-40B4-BE49-F238E27FC236}">
                  <a16:creationId xmlns:a16="http://schemas.microsoft.com/office/drawing/2014/main" id="{79A242CA-8D4F-4EC6-8C7E-B4B6123D79E4}"/>
                </a:ext>
              </a:extLst>
            </p:cNvPr>
            <p:cNvPicPr>
              <a:picLocks noChangeAspect="1"/>
            </p:cNvPicPr>
            <p:nvPr/>
          </p:nvPicPr>
          <p:blipFill rotWithShape="1">
            <a:blip r:embed="rId3"/>
            <a:srcRect t="-3271" r="41993" b="-33335"/>
            <a:stretch/>
          </p:blipFill>
          <p:spPr>
            <a:xfrm rot="7359367">
              <a:off x="7396623" y="2517790"/>
              <a:ext cx="448221" cy="182372"/>
            </a:xfrm>
            <a:prstGeom prst="rect">
              <a:avLst/>
            </a:prstGeom>
          </p:spPr>
        </p:pic>
        <p:pic>
          <p:nvPicPr>
            <p:cNvPr id="82" name="Grafik 5">
              <a:extLst>
                <a:ext uri="{FF2B5EF4-FFF2-40B4-BE49-F238E27FC236}">
                  <a16:creationId xmlns:a16="http://schemas.microsoft.com/office/drawing/2014/main" id="{A1911DF2-2FC4-460B-A8C5-1171EFA06948}"/>
                </a:ext>
              </a:extLst>
            </p:cNvPr>
            <p:cNvPicPr>
              <a:picLocks noChangeAspect="1"/>
            </p:cNvPicPr>
            <p:nvPr/>
          </p:nvPicPr>
          <p:blipFill rotWithShape="1">
            <a:blip r:embed="rId3"/>
            <a:srcRect t="-33612" r="52906" b="-33335"/>
            <a:stretch/>
          </p:blipFill>
          <p:spPr>
            <a:xfrm rot="18201363">
              <a:off x="6862006" y="3422354"/>
              <a:ext cx="363889" cy="222877"/>
            </a:xfrm>
            <a:prstGeom prst="rect">
              <a:avLst/>
            </a:prstGeom>
          </p:spPr>
        </p:pic>
        <p:pic>
          <p:nvPicPr>
            <p:cNvPr id="83" name="Grafik 5">
              <a:extLst>
                <a:ext uri="{FF2B5EF4-FFF2-40B4-BE49-F238E27FC236}">
                  <a16:creationId xmlns:a16="http://schemas.microsoft.com/office/drawing/2014/main" id="{C350D3D6-DE97-4409-8E03-186C31AF6F6E}"/>
                </a:ext>
              </a:extLst>
            </p:cNvPr>
            <p:cNvPicPr>
              <a:picLocks noChangeAspect="1"/>
            </p:cNvPicPr>
            <p:nvPr/>
          </p:nvPicPr>
          <p:blipFill rotWithShape="1">
            <a:blip r:embed="rId3"/>
            <a:srcRect t="-3271" r="41993" b="-33335"/>
            <a:stretch/>
          </p:blipFill>
          <p:spPr>
            <a:xfrm rot="5608845">
              <a:off x="7870588" y="2517790"/>
              <a:ext cx="448221" cy="182372"/>
            </a:xfrm>
            <a:prstGeom prst="rect">
              <a:avLst/>
            </a:prstGeom>
          </p:spPr>
        </p:pic>
        <p:pic>
          <p:nvPicPr>
            <p:cNvPr id="84" name="Grafik 5">
              <a:extLst>
                <a:ext uri="{FF2B5EF4-FFF2-40B4-BE49-F238E27FC236}">
                  <a16:creationId xmlns:a16="http://schemas.microsoft.com/office/drawing/2014/main" id="{D205D035-2124-4366-8554-0618310D0F24}"/>
                </a:ext>
              </a:extLst>
            </p:cNvPr>
            <p:cNvPicPr>
              <a:picLocks noChangeAspect="1"/>
            </p:cNvPicPr>
            <p:nvPr/>
          </p:nvPicPr>
          <p:blipFill rotWithShape="1">
            <a:blip r:embed="rId3"/>
            <a:srcRect t="-3271" r="41993" b="-33335"/>
            <a:stretch/>
          </p:blipFill>
          <p:spPr>
            <a:xfrm rot="3825674">
              <a:off x="8612290" y="2568280"/>
              <a:ext cx="588661" cy="239514"/>
            </a:xfrm>
            <a:prstGeom prst="rect">
              <a:avLst/>
            </a:prstGeom>
          </p:spPr>
        </p:pic>
      </p:grpSp>
      <p:pic>
        <p:nvPicPr>
          <p:cNvPr id="8" name="Picture 7">
            <a:extLst>
              <a:ext uri="{FF2B5EF4-FFF2-40B4-BE49-F238E27FC236}">
                <a16:creationId xmlns:a16="http://schemas.microsoft.com/office/drawing/2014/main" id="{F0722BCE-F6CE-42F3-86AD-87A56EF0A2BD}"/>
              </a:ext>
            </a:extLst>
          </p:cNvPr>
          <p:cNvPicPr>
            <a:picLocks noChangeAspect="1"/>
          </p:cNvPicPr>
          <p:nvPr/>
        </p:nvPicPr>
        <p:blipFill rotWithShape="1">
          <a:blip r:embed="rId10">
            <a:extLst>
              <a:ext uri="{28A0092B-C50C-407E-A947-70E740481C1C}">
                <a14:useLocalDpi xmlns:a14="http://schemas.microsoft.com/office/drawing/2010/main" val="0"/>
              </a:ext>
            </a:extLst>
          </a:blip>
          <a:srcRect l="9610" t="29312" r="22272" b="8805"/>
          <a:stretch/>
        </p:blipFill>
        <p:spPr>
          <a:xfrm>
            <a:off x="4460888" y="4861712"/>
            <a:ext cx="4315008" cy="1909780"/>
          </a:xfrm>
          <a:prstGeom prst="rect">
            <a:avLst/>
          </a:prstGeom>
        </p:spPr>
      </p:pic>
    </p:spTree>
    <p:extLst>
      <p:ext uri="{BB962C8B-B14F-4D97-AF65-F5344CB8AC3E}">
        <p14:creationId xmlns:p14="http://schemas.microsoft.com/office/powerpoint/2010/main" val="2324008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Strukturelle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Zuweisung</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Eine Zuweisung drückt </a:t>
                      </a: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a:t>
                      </a:r>
                      <a:r>
                        <a:rPr lang="de-AT" sz="1600" b="1" dirty="0">
                          <a:solidFill>
                            <a:schemeClr val="tx1">
                              <a:lumMod val="85000"/>
                              <a:lumOff val="15000"/>
                            </a:schemeClr>
                          </a:solidFill>
                          <a:latin typeface="+mn-lt"/>
                        </a:rPr>
                        <a:t>Verteilung von Verantwortung, Durchführung von Verhalten oder Ausführung</a:t>
                      </a:r>
                      <a:r>
                        <a:rPr lang="de-AT" sz="1600" dirty="0">
                          <a:solidFill>
                            <a:schemeClr val="tx1">
                              <a:lumMod val="85000"/>
                              <a:lumOff val="15000"/>
                            </a:schemeClr>
                          </a:solidFill>
                          <a:latin typeface="+mn-lt"/>
                        </a:rPr>
                        <a:t> aus.</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Die </a:t>
                      </a:r>
                      <a:r>
                        <a:rPr lang="en-US" sz="1600" dirty="0" err="1">
                          <a:solidFill>
                            <a:schemeClr val="tx1">
                              <a:lumMod val="85000"/>
                              <a:lumOff val="15000"/>
                            </a:schemeClr>
                          </a:solidFill>
                          <a:latin typeface="+mn-lt"/>
                        </a:rPr>
                        <a:t>Zuweisungsbeziehung</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verbindet</a:t>
                      </a:r>
                      <a:r>
                        <a:rPr lang="en-US" sz="1600" dirty="0">
                          <a:solidFill>
                            <a:schemeClr val="tx1">
                              <a:lumMod val="85000"/>
                              <a:lumOff val="15000"/>
                            </a:schemeClr>
                          </a:solidFill>
                          <a:latin typeface="+mn-lt"/>
                        </a:rPr>
                        <a:t> </a:t>
                      </a:r>
                      <a:r>
                        <a:rPr lang="en-US" sz="1600" b="1" dirty="0" err="1">
                          <a:solidFill>
                            <a:schemeClr val="tx1">
                              <a:lumMod val="85000"/>
                              <a:lumOff val="15000"/>
                            </a:schemeClr>
                          </a:solidFill>
                          <a:latin typeface="+mn-lt"/>
                        </a:rPr>
                        <a:t>aktive</a:t>
                      </a:r>
                      <a:r>
                        <a:rPr lang="en-US" sz="1600" b="1" dirty="0">
                          <a:solidFill>
                            <a:schemeClr val="tx1">
                              <a:lumMod val="85000"/>
                              <a:lumOff val="15000"/>
                            </a:schemeClr>
                          </a:solidFill>
                          <a:latin typeface="+mn-lt"/>
                        </a:rPr>
                        <a:t> </a:t>
                      </a:r>
                      <a:r>
                        <a:rPr lang="en-US" sz="1600" b="1" dirty="0" err="1">
                          <a:solidFill>
                            <a:schemeClr val="tx1">
                              <a:lumMod val="85000"/>
                              <a:lumOff val="15000"/>
                            </a:schemeClr>
                          </a:solidFill>
                          <a:latin typeface="+mn-lt"/>
                        </a:rPr>
                        <a:t>Strukturelemente</a:t>
                      </a:r>
                      <a:r>
                        <a:rPr lang="en-US" sz="1600" b="1" dirty="0">
                          <a:solidFill>
                            <a:schemeClr val="tx1">
                              <a:lumMod val="85000"/>
                              <a:lumOff val="15000"/>
                            </a:schemeClr>
                          </a:solidFill>
                          <a:latin typeface="+mn-lt"/>
                        </a:rPr>
                        <a:t> </a:t>
                      </a:r>
                      <a:r>
                        <a:rPr lang="en-US" sz="1600" b="1" dirty="0" err="1">
                          <a:solidFill>
                            <a:schemeClr val="tx1">
                              <a:lumMod val="85000"/>
                              <a:lumOff val="15000"/>
                            </a:schemeClr>
                          </a:solidFill>
                          <a:latin typeface="+mn-lt"/>
                        </a:rPr>
                        <a:t>mit</a:t>
                      </a:r>
                      <a:r>
                        <a:rPr lang="en-US" sz="1600" b="1" dirty="0">
                          <a:solidFill>
                            <a:schemeClr val="tx1">
                              <a:lumMod val="85000"/>
                              <a:lumOff val="15000"/>
                            </a:schemeClr>
                          </a:solidFill>
                          <a:latin typeface="+mn-lt"/>
                        </a:rPr>
                        <a:t> </a:t>
                      </a:r>
                      <a:r>
                        <a:rPr lang="en-US" sz="1600" b="1" dirty="0" err="1">
                          <a:solidFill>
                            <a:schemeClr val="tx1">
                              <a:lumMod val="85000"/>
                              <a:lumOff val="15000"/>
                            </a:schemeClr>
                          </a:solidFill>
                          <a:latin typeface="+mn-lt"/>
                        </a:rPr>
                        <a:t>Verhaltenseinheiten</a:t>
                      </a:r>
                      <a:r>
                        <a:rPr lang="en-US" sz="1600" dirty="0">
                          <a:solidFill>
                            <a:schemeClr val="tx1">
                              <a:lumMod val="85000"/>
                              <a:lumOff val="15000"/>
                            </a:schemeClr>
                          </a:solidFill>
                          <a:latin typeface="+mn-lt"/>
                        </a:rPr>
                        <a:t>, die von </a:t>
                      </a:r>
                      <a:r>
                        <a:rPr lang="en-US" sz="1600" dirty="0" err="1">
                          <a:solidFill>
                            <a:schemeClr val="tx1">
                              <a:lumMod val="85000"/>
                              <a:lumOff val="15000"/>
                            </a:schemeClr>
                          </a:solidFill>
                          <a:latin typeface="+mn-lt"/>
                        </a:rPr>
                        <a:t>diesen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durchgeführt</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werden</a:t>
                      </a:r>
                      <a:r>
                        <a:rPr lang="en-US"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§5.1.3</a:t>
                      </a: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13" name="Grafik 6">
            <a:extLst>
              <a:ext uri="{FF2B5EF4-FFF2-40B4-BE49-F238E27FC236}">
                <a16:creationId xmlns:a16="http://schemas.microsoft.com/office/drawing/2014/main" id="{9A2AEF05-DE08-4BC9-BAB2-996E12E5596F}"/>
              </a:ext>
            </a:extLst>
          </p:cNvPr>
          <p:cNvPicPr>
            <a:picLocks noChangeAspect="1"/>
          </p:cNvPicPr>
          <p:nvPr/>
        </p:nvPicPr>
        <p:blipFill>
          <a:blip r:embed="rId3"/>
          <a:stretch>
            <a:fillRect/>
          </a:stretch>
        </p:blipFill>
        <p:spPr>
          <a:xfrm>
            <a:off x="1414808" y="2492492"/>
            <a:ext cx="1123502" cy="304891"/>
          </a:xfrm>
          <a:prstGeom prst="rect">
            <a:avLst/>
          </a:prstGeom>
        </p:spPr>
      </p:pic>
      <p:sp>
        <p:nvSpPr>
          <p:cNvPr id="27" name="TextBox 26">
            <a:extLst>
              <a:ext uri="{FF2B5EF4-FFF2-40B4-BE49-F238E27FC236}">
                <a16:creationId xmlns:a16="http://schemas.microsoft.com/office/drawing/2014/main" id="{4479835F-74B6-46F3-885D-94342902C724}"/>
              </a:ext>
            </a:extLst>
          </p:cNvPr>
          <p:cNvSpPr txBox="1"/>
          <p:nvPr/>
        </p:nvSpPr>
        <p:spPr bwMode="auto">
          <a:xfrm>
            <a:off x="5205628" y="3626742"/>
            <a:ext cx="2874505"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Ein Mechaniker führt eine Reparatur aus.</a:t>
            </a:r>
          </a:p>
        </p:txBody>
      </p:sp>
      <p:grpSp>
        <p:nvGrpSpPr>
          <p:cNvPr id="10" name="Group 9">
            <a:extLst>
              <a:ext uri="{FF2B5EF4-FFF2-40B4-BE49-F238E27FC236}">
                <a16:creationId xmlns:a16="http://schemas.microsoft.com/office/drawing/2014/main" id="{1D62D315-1225-4237-AF30-E45AA3F7C77B}"/>
              </a:ext>
            </a:extLst>
          </p:cNvPr>
          <p:cNvGrpSpPr/>
          <p:nvPr/>
        </p:nvGrpSpPr>
        <p:grpSpPr>
          <a:xfrm>
            <a:off x="5208613" y="2455620"/>
            <a:ext cx="2868535" cy="908606"/>
            <a:chOff x="4929372" y="2455620"/>
            <a:chExt cx="2868535" cy="908606"/>
          </a:xfrm>
        </p:grpSpPr>
        <p:pic>
          <p:nvPicPr>
            <p:cNvPr id="25" name="Grafik 6">
              <a:extLst>
                <a:ext uri="{FF2B5EF4-FFF2-40B4-BE49-F238E27FC236}">
                  <a16:creationId xmlns:a16="http://schemas.microsoft.com/office/drawing/2014/main" id="{6BAF4791-CCD1-4B5D-9AB5-4F6274F2C7D1}"/>
                </a:ext>
              </a:extLst>
            </p:cNvPr>
            <p:cNvPicPr>
              <a:picLocks noChangeAspect="1"/>
            </p:cNvPicPr>
            <p:nvPr/>
          </p:nvPicPr>
          <p:blipFill>
            <a:blip r:embed="rId3"/>
            <a:stretch>
              <a:fillRect/>
            </a:stretch>
          </p:blipFill>
          <p:spPr>
            <a:xfrm>
              <a:off x="5850770" y="2757478"/>
              <a:ext cx="1123502" cy="304891"/>
            </a:xfrm>
            <a:prstGeom prst="rect">
              <a:avLst/>
            </a:prstGeom>
          </p:spPr>
        </p:pic>
        <p:pic>
          <p:nvPicPr>
            <p:cNvPr id="6" name="Picture 5">
              <a:extLst>
                <a:ext uri="{FF2B5EF4-FFF2-40B4-BE49-F238E27FC236}">
                  <a16:creationId xmlns:a16="http://schemas.microsoft.com/office/drawing/2014/main" id="{98A3123B-4F7D-4CBF-9916-83B1AEDA3F5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21827" y="2542483"/>
              <a:ext cx="576080" cy="734880"/>
            </a:xfrm>
            <a:prstGeom prst="rect">
              <a:avLst/>
            </a:prstGeom>
          </p:spPr>
        </p:pic>
        <p:pic>
          <p:nvPicPr>
            <p:cNvPr id="9" name="Picture 8">
              <a:extLst>
                <a:ext uri="{FF2B5EF4-FFF2-40B4-BE49-F238E27FC236}">
                  <a16:creationId xmlns:a16="http://schemas.microsoft.com/office/drawing/2014/main" id="{3DAF23A1-E049-4C18-B248-D70A215FD7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9372" y="2455620"/>
              <a:ext cx="673843" cy="908606"/>
            </a:xfrm>
            <a:prstGeom prst="rect">
              <a:avLst/>
            </a:prstGeom>
          </p:spPr>
        </p:pic>
      </p:grpSp>
      <p:sp>
        <p:nvSpPr>
          <p:cNvPr id="23" name="Textfeld 3">
            <a:extLst>
              <a:ext uri="{FF2B5EF4-FFF2-40B4-BE49-F238E27FC236}">
                <a16:creationId xmlns:a16="http://schemas.microsoft.com/office/drawing/2014/main" id="{CA1ACE8A-1E73-4E01-BDCA-523CD91F2910}"/>
              </a:ext>
            </a:extLst>
          </p:cNvPr>
          <p:cNvSpPr txBox="1">
            <a:spLocks noChangeArrowheads="1"/>
          </p:cNvSpPr>
          <p:nvPr/>
        </p:nvSpPr>
        <p:spPr bwMode="auto">
          <a:xfrm>
            <a:off x="882080" y="7144521"/>
            <a:ext cx="9189496"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a:t>
            </a:r>
            <a:r>
              <a:rPr lang="en-US" altLang="de-DE" sz="1200" dirty="0">
                <a:latin typeface="+mn-lt"/>
              </a:rPr>
              <a:t>WIERDA, </a:t>
            </a:r>
            <a:r>
              <a:rPr lang="en-US" altLang="de-DE" sz="1200" dirty="0" err="1">
                <a:latin typeface="+mn-lt"/>
              </a:rPr>
              <a:t>Gerben</a:t>
            </a:r>
            <a:r>
              <a:rPr lang="en-US" altLang="de-DE" sz="1200" dirty="0">
                <a:latin typeface="+mn-lt"/>
              </a:rPr>
              <a:t>. Mastering ArchiMate Edition III: A serious introduction to the ArchiMate enterprise architecture modeling language. R&amp;A, 2017, p. 33.</a:t>
            </a:r>
            <a:endParaRPr lang="de-AT" altLang="de-DE" sz="1200" dirty="0">
              <a:latin typeface="+mn-lt"/>
            </a:endParaRPr>
          </a:p>
        </p:txBody>
      </p:sp>
      <p:pic>
        <p:nvPicPr>
          <p:cNvPr id="8" name="Picture 7">
            <a:extLst>
              <a:ext uri="{FF2B5EF4-FFF2-40B4-BE49-F238E27FC236}">
                <a16:creationId xmlns:a16="http://schemas.microsoft.com/office/drawing/2014/main" id="{1DA092BE-9BAD-469A-A4B4-27E489954311}"/>
              </a:ext>
            </a:extLst>
          </p:cNvPr>
          <p:cNvPicPr>
            <a:picLocks noChangeAspect="1"/>
          </p:cNvPicPr>
          <p:nvPr/>
        </p:nvPicPr>
        <p:blipFill rotWithShape="1">
          <a:blip r:embed="rId6">
            <a:extLst>
              <a:ext uri="{28A0092B-C50C-407E-A947-70E740481C1C}">
                <a14:useLocalDpi xmlns:a14="http://schemas.microsoft.com/office/drawing/2010/main" val="0"/>
              </a:ext>
            </a:extLst>
          </a:blip>
          <a:srcRect l="6379" t="27303" r="21551" b="11375"/>
          <a:stretch/>
        </p:blipFill>
        <p:spPr>
          <a:xfrm>
            <a:off x="4554590" y="4725437"/>
            <a:ext cx="4176580" cy="1919470"/>
          </a:xfrm>
          <a:prstGeom prst="rect">
            <a:avLst/>
          </a:prstGeom>
        </p:spPr>
      </p:pic>
    </p:spTree>
    <p:extLst>
      <p:ext uri="{BB962C8B-B14F-4D97-AF65-F5344CB8AC3E}">
        <p14:creationId xmlns:p14="http://schemas.microsoft.com/office/powerpoint/2010/main" val="1334867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Strukturelle 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Realisiert</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Realisierungsbeziehung zeigt an, dass eine Entität eine </a:t>
                      </a:r>
                      <a:r>
                        <a:rPr lang="de-AT" sz="1600" b="1" dirty="0">
                          <a:solidFill>
                            <a:schemeClr val="tx1">
                              <a:lumMod val="85000"/>
                              <a:lumOff val="15000"/>
                            </a:schemeClr>
                          </a:solidFill>
                          <a:latin typeface="+mn-lt"/>
                        </a:rPr>
                        <a:t>kritische Rolle bei der Schaffung, Erreichung, Aufrechterhaltung oder Betrieb einer abstrakteren Entität spielt</a:t>
                      </a:r>
                      <a:r>
                        <a:rPr lang="de-AT"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i="1"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i="0" dirty="0">
                          <a:solidFill>
                            <a:schemeClr val="tx1">
                              <a:lumMod val="85000"/>
                              <a:lumOff val="15000"/>
                            </a:schemeClr>
                          </a:solidFill>
                          <a:latin typeface="+mn-lt"/>
                        </a:rPr>
                        <a:t>Eine </a:t>
                      </a:r>
                      <a:r>
                        <a:rPr lang="en-US" sz="1600" i="0" dirty="0" err="1">
                          <a:solidFill>
                            <a:schemeClr val="tx1">
                              <a:lumMod val="85000"/>
                              <a:lumOff val="15000"/>
                            </a:schemeClr>
                          </a:solidFill>
                          <a:latin typeface="+mn-lt"/>
                        </a:rPr>
                        <a:t>gängige</a:t>
                      </a:r>
                      <a:r>
                        <a:rPr lang="en-US" sz="1600" i="0" dirty="0">
                          <a:solidFill>
                            <a:schemeClr val="tx1">
                              <a:lumMod val="85000"/>
                              <a:lumOff val="15000"/>
                            </a:schemeClr>
                          </a:solidFill>
                          <a:latin typeface="+mn-lt"/>
                        </a:rPr>
                        <a:t> Interpretation der </a:t>
                      </a:r>
                      <a:r>
                        <a:rPr lang="en-US" sz="1600" i="0" dirty="0" err="1">
                          <a:solidFill>
                            <a:schemeClr val="tx1">
                              <a:lumMod val="85000"/>
                              <a:lumOff val="15000"/>
                            </a:schemeClr>
                          </a:solidFill>
                          <a:latin typeface="+mn-lt"/>
                        </a:rPr>
                        <a:t>Realisierungsbeziehung</a:t>
                      </a:r>
                      <a:r>
                        <a:rPr lang="en-US" sz="1600" i="0" dirty="0">
                          <a:solidFill>
                            <a:schemeClr val="tx1">
                              <a:lumMod val="85000"/>
                              <a:lumOff val="15000"/>
                            </a:schemeClr>
                          </a:solidFill>
                          <a:latin typeface="+mn-lt"/>
                        </a:rPr>
                        <a:t> </a:t>
                      </a:r>
                      <a:r>
                        <a:rPr lang="en-US" sz="1600" i="0" dirty="0" err="1">
                          <a:solidFill>
                            <a:schemeClr val="tx1">
                              <a:lumMod val="85000"/>
                              <a:lumOff val="15000"/>
                            </a:schemeClr>
                          </a:solidFill>
                          <a:latin typeface="+mn-lt"/>
                        </a:rPr>
                        <a:t>ist</a:t>
                      </a:r>
                      <a:r>
                        <a:rPr lang="en-US" sz="1600" i="0" dirty="0">
                          <a:solidFill>
                            <a:schemeClr val="tx1">
                              <a:lumMod val="85000"/>
                              <a:lumOff val="15000"/>
                            </a:schemeClr>
                          </a:solidFill>
                          <a:latin typeface="+mn-lt"/>
                        </a:rPr>
                        <a:t>, </a:t>
                      </a:r>
                      <a:r>
                        <a:rPr lang="en-US" sz="1600" i="0" dirty="0" err="1">
                          <a:solidFill>
                            <a:schemeClr val="tx1">
                              <a:lumMod val="85000"/>
                              <a:lumOff val="15000"/>
                            </a:schemeClr>
                          </a:solidFill>
                          <a:latin typeface="+mn-lt"/>
                        </a:rPr>
                        <a:t>dass</a:t>
                      </a:r>
                      <a:r>
                        <a:rPr lang="en-US" sz="1600" i="0" dirty="0">
                          <a:solidFill>
                            <a:schemeClr val="tx1">
                              <a:lumMod val="85000"/>
                              <a:lumOff val="15000"/>
                            </a:schemeClr>
                          </a:solidFill>
                          <a:latin typeface="+mn-lt"/>
                        </a:rPr>
                        <a:t> das </a:t>
                      </a:r>
                      <a:r>
                        <a:rPr lang="en-US" sz="1600" b="1" i="0" dirty="0" err="1">
                          <a:solidFill>
                            <a:schemeClr val="tx1">
                              <a:lumMod val="85000"/>
                              <a:lumOff val="15000"/>
                            </a:schemeClr>
                          </a:solidFill>
                          <a:latin typeface="+mn-lt"/>
                        </a:rPr>
                        <a:t>Ganze</a:t>
                      </a:r>
                      <a:r>
                        <a:rPr lang="en-US" sz="1600" b="1" i="0" dirty="0">
                          <a:solidFill>
                            <a:schemeClr val="tx1">
                              <a:lumMod val="85000"/>
                              <a:lumOff val="15000"/>
                            </a:schemeClr>
                          </a:solidFill>
                          <a:latin typeface="+mn-lt"/>
                        </a:rPr>
                        <a:t> </a:t>
                      </a:r>
                      <a:r>
                        <a:rPr lang="en-US" sz="1600" b="1" i="0" dirty="0" err="1">
                          <a:solidFill>
                            <a:schemeClr val="tx1">
                              <a:lumMod val="85000"/>
                              <a:lumOff val="15000"/>
                            </a:schemeClr>
                          </a:solidFill>
                          <a:latin typeface="+mn-lt"/>
                        </a:rPr>
                        <a:t>oder</a:t>
                      </a:r>
                      <a:r>
                        <a:rPr lang="en-US" sz="1600" b="1" i="0" dirty="0">
                          <a:solidFill>
                            <a:schemeClr val="tx1">
                              <a:lumMod val="85000"/>
                              <a:lumOff val="15000"/>
                            </a:schemeClr>
                          </a:solidFill>
                          <a:latin typeface="+mn-lt"/>
                        </a:rPr>
                        <a:t> </a:t>
                      </a:r>
                      <a:r>
                        <a:rPr lang="en-US" sz="1600" b="1" i="0" dirty="0" err="1">
                          <a:solidFill>
                            <a:schemeClr val="tx1">
                              <a:lumMod val="85000"/>
                              <a:lumOff val="15000"/>
                            </a:schemeClr>
                          </a:solidFill>
                          <a:latin typeface="+mn-lt"/>
                        </a:rPr>
                        <a:t>ein</a:t>
                      </a:r>
                      <a:r>
                        <a:rPr lang="en-US" sz="1600" b="1" i="0" dirty="0">
                          <a:solidFill>
                            <a:schemeClr val="tx1">
                              <a:lumMod val="85000"/>
                              <a:lumOff val="15000"/>
                            </a:schemeClr>
                          </a:solidFill>
                          <a:latin typeface="+mn-lt"/>
                        </a:rPr>
                        <a:t> </a:t>
                      </a:r>
                      <a:r>
                        <a:rPr lang="en-US" sz="1600" b="1" i="0" dirty="0" err="1">
                          <a:solidFill>
                            <a:schemeClr val="tx1">
                              <a:lumMod val="85000"/>
                              <a:lumOff val="15000"/>
                            </a:schemeClr>
                          </a:solidFill>
                          <a:latin typeface="+mn-lt"/>
                        </a:rPr>
                        <a:t>Teil</a:t>
                      </a:r>
                      <a:r>
                        <a:rPr lang="en-US" sz="1600" b="1" i="0" dirty="0">
                          <a:solidFill>
                            <a:schemeClr val="tx1">
                              <a:lumMod val="85000"/>
                              <a:lumOff val="15000"/>
                            </a:schemeClr>
                          </a:solidFill>
                          <a:latin typeface="+mn-lt"/>
                        </a:rPr>
                        <a:t> </a:t>
                      </a:r>
                      <a:r>
                        <a:rPr lang="en-US" sz="1600" i="0" dirty="0">
                          <a:solidFill>
                            <a:schemeClr val="tx1">
                              <a:lumMod val="85000"/>
                              <a:lumOff val="15000"/>
                            </a:schemeClr>
                          </a:solidFill>
                          <a:latin typeface="+mn-lt"/>
                        </a:rPr>
                        <a:t>des </a:t>
                      </a:r>
                      <a:r>
                        <a:rPr lang="en-US" sz="1600" i="0" dirty="0" err="1">
                          <a:solidFill>
                            <a:schemeClr val="tx1">
                              <a:lumMod val="85000"/>
                              <a:lumOff val="15000"/>
                            </a:schemeClr>
                          </a:solidFill>
                          <a:latin typeface="+mn-lt"/>
                        </a:rPr>
                        <a:t>Quellelements</a:t>
                      </a:r>
                      <a:r>
                        <a:rPr lang="en-US" sz="1600" i="0" dirty="0">
                          <a:solidFill>
                            <a:schemeClr val="tx1">
                              <a:lumMod val="85000"/>
                              <a:lumOff val="15000"/>
                            </a:schemeClr>
                          </a:solidFill>
                          <a:latin typeface="+mn-lt"/>
                        </a:rPr>
                        <a:t> das </a:t>
                      </a:r>
                      <a:r>
                        <a:rPr lang="en-US" sz="1600" b="1" i="0" dirty="0" err="1">
                          <a:solidFill>
                            <a:schemeClr val="tx1">
                              <a:lumMod val="85000"/>
                              <a:lumOff val="15000"/>
                            </a:schemeClr>
                          </a:solidFill>
                          <a:latin typeface="+mn-lt"/>
                        </a:rPr>
                        <a:t>Ganze</a:t>
                      </a:r>
                      <a:r>
                        <a:rPr lang="en-US" sz="1600" i="0" dirty="0">
                          <a:solidFill>
                            <a:schemeClr val="tx1">
                              <a:lumMod val="85000"/>
                              <a:lumOff val="15000"/>
                            </a:schemeClr>
                          </a:solidFill>
                          <a:latin typeface="+mn-lt"/>
                        </a:rPr>
                        <a:t> des </a:t>
                      </a:r>
                      <a:r>
                        <a:rPr lang="en-US" sz="1600" i="0" dirty="0" err="1">
                          <a:solidFill>
                            <a:schemeClr val="tx1">
                              <a:lumMod val="85000"/>
                              <a:lumOff val="15000"/>
                            </a:schemeClr>
                          </a:solidFill>
                          <a:latin typeface="+mn-lt"/>
                        </a:rPr>
                        <a:t>Zielelements</a:t>
                      </a:r>
                      <a:r>
                        <a:rPr lang="en-US" sz="1600" i="0" dirty="0">
                          <a:solidFill>
                            <a:schemeClr val="tx1">
                              <a:lumMod val="85000"/>
                              <a:lumOff val="15000"/>
                            </a:schemeClr>
                          </a:solidFill>
                          <a:latin typeface="+mn-lt"/>
                        </a:rPr>
                        <a:t> </a:t>
                      </a:r>
                      <a:r>
                        <a:rPr lang="en-US" sz="1600" i="0" dirty="0" err="1">
                          <a:solidFill>
                            <a:schemeClr val="tx1">
                              <a:lumMod val="85000"/>
                              <a:lumOff val="15000"/>
                            </a:schemeClr>
                          </a:solidFill>
                          <a:latin typeface="+mn-lt"/>
                        </a:rPr>
                        <a:t>realisiert</a:t>
                      </a:r>
                      <a:r>
                        <a:rPr lang="en-US" sz="1600" i="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i="1"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§5.1.4</a:t>
                      </a: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5">
            <a:extLst>
              <a:ext uri="{FF2B5EF4-FFF2-40B4-BE49-F238E27FC236}">
                <a16:creationId xmlns:a16="http://schemas.microsoft.com/office/drawing/2014/main" id="{8BF82E6C-32D4-4CD5-991C-F1661E3A8A5B}"/>
              </a:ext>
            </a:extLst>
          </p:cNvPr>
          <p:cNvPicPr>
            <a:picLocks noChangeAspect="1"/>
          </p:cNvPicPr>
          <p:nvPr/>
        </p:nvPicPr>
        <p:blipFill>
          <a:blip r:embed="rId3"/>
          <a:stretch>
            <a:fillRect/>
          </a:stretch>
        </p:blipFill>
        <p:spPr>
          <a:xfrm>
            <a:off x="1414808" y="2422882"/>
            <a:ext cx="1123502" cy="374501"/>
          </a:xfrm>
          <a:prstGeom prst="rect">
            <a:avLst/>
          </a:prstGeom>
        </p:spPr>
      </p:pic>
      <p:sp>
        <p:nvSpPr>
          <p:cNvPr id="15" name="TextBox 14">
            <a:extLst>
              <a:ext uri="{FF2B5EF4-FFF2-40B4-BE49-F238E27FC236}">
                <a16:creationId xmlns:a16="http://schemas.microsoft.com/office/drawing/2014/main" id="{C50B6F9E-E131-4A23-87B1-8DDA72380E0A}"/>
              </a:ext>
            </a:extLst>
          </p:cNvPr>
          <p:cNvSpPr txBox="1"/>
          <p:nvPr/>
        </p:nvSpPr>
        <p:spPr bwMode="auto">
          <a:xfrm>
            <a:off x="9414032" y="1164293"/>
            <a:ext cx="612668" cy="646331"/>
          </a:xfrm>
          <a:prstGeom prst="rect">
            <a:avLst/>
          </a:prstGeom>
          <a:noFill/>
          <a:ln w="9525">
            <a:noFill/>
            <a:miter lim="800000"/>
            <a:headEnd/>
            <a:tailEnd/>
          </a:ln>
        </p:spPr>
        <p:txBody>
          <a:bodyPr wrap="none" rtlCol="0">
            <a:spAutoFit/>
          </a:bodyPr>
          <a:lstStyle/>
          <a:p>
            <a:r>
              <a:rPr lang="de-AT" sz="3600" dirty="0">
                <a:solidFill>
                  <a:srgbClr val="FBBA00"/>
                </a:solidFill>
                <a:latin typeface="FontAwesome" pitchFamily="2" charset="0"/>
              </a:rPr>
              <a:t></a:t>
            </a:r>
            <a:endParaRPr lang="de-AT" sz="3600" dirty="0">
              <a:solidFill>
                <a:srgbClr val="FBBA00"/>
              </a:solidFill>
              <a:latin typeface="Arial Narrow" pitchFamily="34" charset="0"/>
            </a:endParaRPr>
          </a:p>
        </p:txBody>
      </p:sp>
      <p:sp>
        <p:nvSpPr>
          <p:cNvPr id="17" name="TextBox 16">
            <a:extLst>
              <a:ext uri="{FF2B5EF4-FFF2-40B4-BE49-F238E27FC236}">
                <a16:creationId xmlns:a16="http://schemas.microsoft.com/office/drawing/2014/main" id="{8BC9346B-C51A-4B71-B7EE-2E410E13F78B}"/>
              </a:ext>
            </a:extLst>
          </p:cNvPr>
          <p:cNvSpPr txBox="1"/>
          <p:nvPr/>
        </p:nvSpPr>
        <p:spPr bwMode="auto">
          <a:xfrm>
            <a:off x="4410570" y="3525310"/>
            <a:ext cx="4336444"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Konkrete Raummaße eines Raumes realisieren den Raumplan.</a:t>
            </a:r>
          </a:p>
        </p:txBody>
      </p:sp>
      <p:sp>
        <p:nvSpPr>
          <p:cNvPr id="18" name="Textfeld 3">
            <a:extLst>
              <a:ext uri="{FF2B5EF4-FFF2-40B4-BE49-F238E27FC236}">
                <a16:creationId xmlns:a16="http://schemas.microsoft.com/office/drawing/2014/main" id="{5BE15C15-A303-433F-B987-6BEE94F0D87A}"/>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20D89F56-D606-4BC3-9C07-E3092E176027}"/>
              </a:ext>
            </a:extLst>
          </p:cNvPr>
          <p:cNvGrpSpPr/>
          <p:nvPr/>
        </p:nvGrpSpPr>
        <p:grpSpPr>
          <a:xfrm>
            <a:off x="4949781" y="2318624"/>
            <a:ext cx="3258022" cy="957517"/>
            <a:chOff x="4774442" y="2318624"/>
            <a:chExt cx="3258022" cy="957517"/>
          </a:xfrm>
        </p:grpSpPr>
        <p:pic>
          <p:nvPicPr>
            <p:cNvPr id="6" name="Picture 5">
              <a:extLst>
                <a:ext uri="{FF2B5EF4-FFF2-40B4-BE49-F238E27FC236}">
                  <a16:creationId xmlns:a16="http://schemas.microsoft.com/office/drawing/2014/main" id="{001342BA-9268-4442-A575-4E4D330BFB9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32306" y="2318624"/>
              <a:ext cx="1000158" cy="957517"/>
            </a:xfrm>
            <a:prstGeom prst="rect">
              <a:avLst/>
            </a:prstGeom>
          </p:spPr>
        </p:pic>
        <p:pic>
          <p:nvPicPr>
            <p:cNvPr id="13" name="Picture 12">
              <a:extLst>
                <a:ext uri="{FF2B5EF4-FFF2-40B4-BE49-F238E27FC236}">
                  <a16:creationId xmlns:a16="http://schemas.microsoft.com/office/drawing/2014/main" id="{6C20498A-730E-4FA2-8CD6-4C6313612A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4442" y="2436752"/>
              <a:ext cx="563841" cy="721261"/>
            </a:xfrm>
            <a:prstGeom prst="rect">
              <a:avLst/>
            </a:prstGeom>
          </p:spPr>
        </p:pic>
        <p:pic>
          <p:nvPicPr>
            <p:cNvPr id="19" name="Grafik 5">
              <a:extLst>
                <a:ext uri="{FF2B5EF4-FFF2-40B4-BE49-F238E27FC236}">
                  <a16:creationId xmlns:a16="http://schemas.microsoft.com/office/drawing/2014/main" id="{2920E701-FEDF-4CFE-B2AA-05D60BA35A7B}"/>
                </a:ext>
              </a:extLst>
            </p:cNvPr>
            <p:cNvPicPr>
              <a:picLocks noChangeAspect="1"/>
            </p:cNvPicPr>
            <p:nvPr/>
          </p:nvPicPr>
          <p:blipFill>
            <a:blip r:embed="rId3"/>
            <a:stretch>
              <a:fillRect/>
            </a:stretch>
          </p:blipFill>
          <p:spPr>
            <a:xfrm>
              <a:off x="5623544" y="2610132"/>
              <a:ext cx="1123502" cy="374501"/>
            </a:xfrm>
            <a:prstGeom prst="rect">
              <a:avLst/>
            </a:prstGeom>
          </p:spPr>
        </p:pic>
      </p:grpSp>
      <p:pic>
        <p:nvPicPr>
          <p:cNvPr id="21" name="Picture 20">
            <a:extLst>
              <a:ext uri="{FF2B5EF4-FFF2-40B4-BE49-F238E27FC236}">
                <a16:creationId xmlns:a16="http://schemas.microsoft.com/office/drawing/2014/main" id="{8D83E018-0407-49F2-9ABB-B61CEC324DAB}"/>
              </a:ext>
            </a:extLst>
          </p:cNvPr>
          <p:cNvPicPr>
            <a:picLocks noChangeAspect="1"/>
          </p:cNvPicPr>
          <p:nvPr/>
        </p:nvPicPr>
        <p:blipFill rotWithShape="1">
          <a:blip r:embed="rId6">
            <a:extLst>
              <a:ext uri="{28A0092B-C50C-407E-A947-70E740481C1C}">
                <a14:useLocalDpi xmlns:a14="http://schemas.microsoft.com/office/drawing/2010/main" val="0"/>
              </a:ext>
            </a:extLst>
          </a:blip>
          <a:srcRect l="12388" t="35340" r="20103" b="4445"/>
          <a:stretch/>
        </p:blipFill>
        <p:spPr>
          <a:xfrm>
            <a:off x="4665071" y="4813522"/>
            <a:ext cx="3856146" cy="2111675"/>
          </a:xfrm>
          <a:prstGeom prst="rect">
            <a:avLst/>
          </a:prstGeom>
        </p:spPr>
      </p:pic>
    </p:spTree>
    <p:extLst>
      <p:ext uri="{BB962C8B-B14F-4D97-AF65-F5344CB8AC3E}">
        <p14:creationId xmlns:p14="http://schemas.microsoft.com/office/powerpoint/2010/main" val="7190634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Abhängigkeitsbeziehungen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Dient</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Dient-Beziehung modelliert, dass ein Element </a:t>
                      </a:r>
                      <a:r>
                        <a:rPr lang="de-AT" sz="1600" b="1" dirty="0">
                          <a:solidFill>
                            <a:schemeClr val="tx1">
                              <a:lumMod val="85000"/>
                              <a:lumOff val="15000"/>
                            </a:schemeClr>
                          </a:solidFill>
                          <a:latin typeface="+mn-lt"/>
                        </a:rPr>
                        <a:t>seine Funktionalität einem anderen Element bereitstellt</a:t>
                      </a:r>
                      <a:r>
                        <a:rPr lang="de-AT"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br>
                        <a:rPr lang="en-US" sz="1600" dirty="0">
                          <a:solidFill>
                            <a:schemeClr val="tx1">
                              <a:lumMod val="85000"/>
                              <a:lumOff val="15000"/>
                            </a:schemeClr>
                          </a:solidFill>
                          <a:latin typeface="+mn-lt"/>
                        </a:rPr>
                      </a:br>
                      <a:r>
                        <a:rPr lang="de-AT" sz="1600" dirty="0">
                          <a:solidFill>
                            <a:schemeClr val="tx1">
                              <a:lumMod val="85000"/>
                              <a:lumOff val="15000"/>
                            </a:schemeClr>
                          </a:solidFill>
                          <a:latin typeface="+mn-lt"/>
                        </a:rPr>
                        <a:t>Die Dient-Beziehung beschreibt, wie die Services oder Schnittstellen, die von einem Verhaltens- oder einem aktiven Strukturelement bereitgestellt werden, Elementen in ihrem Umfeld dienen.</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de-AT"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de-AT" sz="1400" dirty="0" err="1">
                          <a:solidFill>
                            <a:schemeClr val="bg1">
                              <a:lumMod val="75000"/>
                            </a:schemeClr>
                          </a:solidFill>
                          <a:latin typeface="Arial Narrow" pitchFamily="34" charset="0"/>
                        </a:rPr>
                        <a:t>ArchiMate</a:t>
                      </a:r>
                      <a:r>
                        <a:rPr lang="de-AT" sz="1400" dirty="0">
                          <a:solidFill>
                            <a:schemeClr val="bg1">
                              <a:lumMod val="75000"/>
                            </a:schemeClr>
                          </a:solidFill>
                          <a:latin typeface="Arial Narrow" pitchFamily="34" charset="0"/>
                        </a:rPr>
                        <a:t> 3.0 §5.2.1</a:t>
                      </a: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Grafik 6">
            <a:extLst>
              <a:ext uri="{FF2B5EF4-FFF2-40B4-BE49-F238E27FC236}">
                <a16:creationId xmlns:a16="http://schemas.microsoft.com/office/drawing/2014/main" id="{C22E0DBF-DD8A-432C-A2C6-7B7995FAC10D}"/>
              </a:ext>
            </a:extLst>
          </p:cNvPr>
          <p:cNvPicPr>
            <a:picLocks noChangeAspect="1"/>
          </p:cNvPicPr>
          <p:nvPr/>
        </p:nvPicPr>
        <p:blipFill>
          <a:blip r:embed="rId3"/>
          <a:stretch>
            <a:fillRect/>
          </a:stretch>
        </p:blipFill>
        <p:spPr>
          <a:xfrm>
            <a:off x="1415664" y="2553470"/>
            <a:ext cx="1122646" cy="243913"/>
          </a:xfrm>
          <a:prstGeom prst="rect">
            <a:avLst/>
          </a:prstGeom>
        </p:spPr>
      </p:pic>
      <p:sp>
        <p:nvSpPr>
          <p:cNvPr id="15" name="TextBox 14">
            <a:extLst>
              <a:ext uri="{FF2B5EF4-FFF2-40B4-BE49-F238E27FC236}">
                <a16:creationId xmlns:a16="http://schemas.microsoft.com/office/drawing/2014/main" id="{57D026F6-D0D8-49E6-A0FB-985D782667E6}"/>
              </a:ext>
            </a:extLst>
          </p:cNvPr>
          <p:cNvSpPr txBox="1"/>
          <p:nvPr/>
        </p:nvSpPr>
        <p:spPr bwMode="auto">
          <a:xfrm>
            <a:off x="9414032" y="1164293"/>
            <a:ext cx="612668" cy="646331"/>
          </a:xfrm>
          <a:prstGeom prst="rect">
            <a:avLst/>
          </a:prstGeom>
          <a:noFill/>
          <a:ln w="9525">
            <a:noFill/>
            <a:miter lim="800000"/>
            <a:headEnd/>
            <a:tailEnd/>
          </a:ln>
        </p:spPr>
        <p:txBody>
          <a:bodyPr wrap="none" rtlCol="0">
            <a:spAutoFit/>
          </a:bodyPr>
          <a:lstStyle/>
          <a:p>
            <a:r>
              <a:rPr lang="de-AT" sz="3600" dirty="0">
                <a:solidFill>
                  <a:srgbClr val="FBBA00"/>
                </a:solidFill>
                <a:latin typeface="FontAwesome" pitchFamily="2" charset="0"/>
              </a:rPr>
              <a:t></a:t>
            </a:r>
            <a:endParaRPr lang="de-AT" sz="3600" dirty="0">
              <a:solidFill>
                <a:srgbClr val="FBBA00"/>
              </a:solidFill>
              <a:latin typeface="Arial Narrow" pitchFamily="34" charset="0"/>
            </a:endParaRPr>
          </a:p>
        </p:txBody>
      </p:sp>
      <p:sp>
        <p:nvSpPr>
          <p:cNvPr id="17" name="TextBox 16">
            <a:extLst>
              <a:ext uri="{FF2B5EF4-FFF2-40B4-BE49-F238E27FC236}">
                <a16:creationId xmlns:a16="http://schemas.microsoft.com/office/drawing/2014/main" id="{3CCFDEB1-79B8-4710-894C-0A618C2BE0D1}"/>
              </a:ext>
            </a:extLst>
          </p:cNvPr>
          <p:cNvSpPr txBox="1"/>
          <p:nvPr/>
        </p:nvSpPr>
        <p:spPr bwMode="auto">
          <a:xfrm>
            <a:off x="4922066" y="3583484"/>
            <a:ext cx="2880917"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Ein Ofen dient dem Bäcker beim Backen.</a:t>
            </a:r>
          </a:p>
        </p:txBody>
      </p:sp>
      <p:sp>
        <p:nvSpPr>
          <p:cNvPr id="14" name="Textfeld 3">
            <a:extLst>
              <a:ext uri="{FF2B5EF4-FFF2-40B4-BE49-F238E27FC236}">
                <a16:creationId xmlns:a16="http://schemas.microsoft.com/office/drawing/2014/main" id="{AB391BCA-AFD8-4ED2-A2E9-0BD23677FD1F}"/>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FE386F1B-9F1B-4F7A-9D5C-50ADC41FBD33}"/>
              </a:ext>
            </a:extLst>
          </p:cNvPr>
          <p:cNvGrpSpPr/>
          <p:nvPr/>
        </p:nvGrpSpPr>
        <p:grpSpPr>
          <a:xfrm>
            <a:off x="4930284" y="2379050"/>
            <a:ext cx="2864481" cy="809905"/>
            <a:chOff x="4922066" y="2379050"/>
            <a:chExt cx="2864481" cy="809905"/>
          </a:xfrm>
        </p:grpSpPr>
        <p:pic>
          <p:nvPicPr>
            <p:cNvPr id="13" name="Grafik 6">
              <a:extLst>
                <a:ext uri="{FF2B5EF4-FFF2-40B4-BE49-F238E27FC236}">
                  <a16:creationId xmlns:a16="http://schemas.microsoft.com/office/drawing/2014/main" id="{A8E5F420-42C3-483E-B6E4-22B13F346A72}"/>
                </a:ext>
              </a:extLst>
            </p:cNvPr>
            <p:cNvPicPr>
              <a:picLocks noChangeAspect="1"/>
            </p:cNvPicPr>
            <p:nvPr/>
          </p:nvPicPr>
          <p:blipFill>
            <a:blip r:embed="rId3"/>
            <a:stretch>
              <a:fillRect/>
            </a:stretch>
          </p:blipFill>
          <p:spPr>
            <a:xfrm>
              <a:off x="5792983" y="2662046"/>
              <a:ext cx="1122646" cy="243913"/>
            </a:xfrm>
            <a:prstGeom prst="rect">
              <a:avLst/>
            </a:prstGeom>
          </p:spPr>
        </p:pic>
        <p:pic>
          <p:nvPicPr>
            <p:cNvPr id="5" name="Picture 4">
              <a:extLst>
                <a:ext uri="{FF2B5EF4-FFF2-40B4-BE49-F238E27FC236}">
                  <a16:creationId xmlns:a16="http://schemas.microsoft.com/office/drawing/2014/main" id="{23C83B96-7870-4453-B75D-62C2B7A922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8960" y="2379050"/>
              <a:ext cx="567587" cy="809905"/>
            </a:xfrm>
            <a:prstGeom prst="rect">
              <a:avLst/>
            </a:prstGeom>
          </p:spPr>
        </p:pic>
        <p:pic>
          <p:nvPicPr>
            <p:cNvPr id="16" name="Picture 15">
              <a:extLst>
                <a:ext uri="{FF2B5EF4-FFF2-40B4-BE49-F238E27FC236}">
                  <a16:creationId xmlns:a16="http://schemas.microsoft.com/office/drawing/2014/main" id="{4517288E-F5DD-4B02-82BF-6A92341BDCF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22066" y="2463829"/>
              <a:ext cx="567587" cy="640347"/>
            </a:xfrm>
            <a:prstGeom prst="rect">
              <a:avLst/>
            </a:prstGeom>
          </p:spPr>
        </p:pic>
      </p:grpSp>
      <p:pic>
        <p:nvPicPr>
          <p:cNvPr id="10" name="Picture 9">
            <a:extLst>
              <a:ext uri="{FF2B5EF4-FFF2-40B4-BE49-F238E27FC236}">
                <a16:creationId xmlns:a16="http://schemas.microsoft.com/office/drawing/2014/main" id="{E91696E8-812C-4028-A1F3-87B693D5760C}"/>
              </a:ext>
            </a:extLst>
          </p:cNvPr>
          <p:cNvPicPr>
            <a:picLocks noChangeAspect="1"/>
          </p:cNvPicPr>
          <p:nvPr/>
        </p:nvPicPr>
        <p:blipFill rotWithShape="1">
          <a:blip r:embed="rId6">
            <a:extLst>
              <a:ext uri="{28A0092B-C50C-407E-A947-70E740481C1C}">
                <a14:useLocalDpi xmlns:a14="http://schemas.microsoft.com/office/drawing/2010/main" val="0"/>
              </a:ext>
            </a:extLst>
          </a:blip>
          <a:srcRect l="13536" t="36068" r="61120" b="9365"/>
          <a:stretch/>
        </p:blipFill>
        <p:spPr>
          <a:xfrm>
            <a:off x="5556142" y="4577860"/>
            <a:ext cx="1612764" cy="2316823"/>
          </a:xfrm>
          <a:prstGeom prst="rect">
            <a:avLst/>
          </a:prstGeom>
        </p:spPr>
      </p:pic>
    </p:spTree>
    <p:extLst>
      <p:ext uri="{BB962C8B-B14F-4D97-AF65-F5344CB8AC3E}">
        <p14:creationId xmlns:p14="http://schemas.microsoft.com/office/powerpoint/2010/main" val="1096660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Enterprise Architecture Management mit </a:t>
            </a:r>
            <a:r>
              <a:rPr lang="de-DE" dirty="0" err="1"/>
              <a:t>ArchiMate</a:t>
            </a:r>
            <a:endParaRPr lang="de-DE" dirty="0"/>
          </a:p>
        </p:txBody>
      </p:sp>
      <p:sp>
        <p:nvSpPr>
          <p:cNvPr id="7" name="Textplatzhalter 2">
            <a:extLst>
              <a:ext uri="{FF2B5EF4-FFF2-40B4-BE49-F238E27FC236}">
                <a16:creationId xmlns:a16="http://schemas.microsoft.com/office/drawing/2014/main" id="{96671129-E62A-494E-A193-95837DA058B7}"/>
              </a:ext>
            </a:extLst>
          </p:cNvPr>
          <p:cNvSpPr>
            <a:spLocks noGrp="1"/>
          </p:cNvSpPr>
          <p:nvPr>
            <p:ph type="body" sz="quarter" idx="13"/>
          </p:nvPr>
        </p:nvSpPr>
        <p:spPr/>
        <p:txBody>
          <a:bodyPr/>
          <a:lstStyle/>
          <a:p>
            <a:r>
              <a:rPr lang="de-DE" dirty="0" err="1"/>
              <a:t>ArchiMate</a:t>
            </a:r>
            <a:r>
              <a:rPr lang="de-DE" dirty="0"/>
              <a:t> Beziehungen – Abhängigkeitsbeziehungen</a:t>
            </a:r>
          </a:p>
        </p:txBody>
      </p:sp>
      <p:graphicFrame>
        <p:nvGraphicFramePr>
          <p:cNvPr id="3" name="Table 2">
            <a:extLst>
              <a:ext uri="{FF2B5EF4-FFF2-40B4-BE49-F238E27FC236}">
                <a16:creationId xmlns:a16="http://schemas.microsoft.com/office/drawing/2014/main" id="{7BE342FC-5729-4BE5-A669-0D64F99412E9}"/>
              </a:ext>
            </a:extLst>
          </p:cNvPr>
          <p:cNvGraphicFramePr>
            <a:graphicFrameLocks noGrp="1"/>
          </p:cNvGraphicFramePr>
          <p:nvPr/>
        </p:nvGraphicFramePr>
        <p:xfrm>
          <a:off x="666700" y="1475478"/>
          <a:ext cx="9078320" cy="5694500"/>
        </p:xfrm>
        <a:graphic>
          <a:graphicData uri="http://schemas.openxmlformats.org/drawingml/2006/table">
            <a:tbl>
              <a:tblPr firstRow="1" bandRow="1">
                <a:tableStyleId>{2D5ABB26-0587-4C30-8999-92F81FD0307C}</a:tableStyleId>
              </a:tblPr>
              <a:tblGrid>
                <a:gridCol w="2519700">
                  <a:extLst>
                    <a:ext uri="{9D8B030D-6E8A-4147-A177-3AD203B41FA5}">
                      <a16:colId xmlns:a16="http://schemas.microsoft.com/office/drawing/2014/main" val="2776394956"/>
                    </a:ext>
                  </a:extLst>
                </a:gridCol>
                <a:gridCol w="365760">
                  <a:extLst>
                    <a:ext uri="{9D8B030D-6E8A-4147-A177-3AD203B41FA5}">
                      <a16:colId xmlns:a16="http://schemas.microsoft.com/office/drawing/2014/main" val="113037627"/>
                    </a:ext>
                  </a:extLst>
                </a:gridCol>
                <a:gridCol w="6192860">
                  <a:extLst>
                    <a:ext uri="{9D8B030D-6E8A-4147-A177-3AD203B41FA5}">
                      <a16:colId xmlns:a16="http://schemas.microsoft.com/office/drawing/2014/main" val="1860456027"/>
                    </a:ext>
                  </a:extLst>
                </a:gridCol>
              </a:tblGrid>
              <a:tr h="360883">
                <a:tc gridSpan="3">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800" b="1" dirty="0" err="1">
                          <a:solidFill>
                            <a:schemeClr val="tx1">
                              <a:lumMod val="85000"/>
                              <a:lumOff val="15000"/>
                            </a:schemeClr>
                          </a:solidFill>
                          <a:latin typeface="+mn-lt"/>
                        </a:rPr>
                        <a:t>Zugriff</a:t>
                      </a:r>
                      <a:endParaRPr lang="en-US" sz="1800" b="1"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9525" cap="flat" cmpd="sng" algn="ctr">
                      <a:solidFill>
                        <a:schemeClr val="bg1">
                          <a:lumMod val="85000"/>
                        </a:schemeClr>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hMerge="1">
                  <a:txBody>
                    <a:bodyPr/>
                    <a:lstStyle/>
                    <a:p>
                      <a:pPr algn="ctr"/>
                      <a:endParaRPr lang="de-AT" sz="1600" dirty="0">
                        <a:latin typeface="+mn-lt"/>
                      </a:endParaRPr>
                    </a:p>
                  </a:txBody>
                  <a:tcPr vert="vert270" anchor="ct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solidFill>
                      <a:schemeClr val="bg1">
                        <a:lumMod val="85000"/>
                      </a:schemeClr>
                    </a:solidFill>
                  </a:tcPr>
                </a:tc>
                <a:tc h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038892203"/>
                  </a:ext>
                </a:extLst>
              </a:tr>
              <a:tr h="360883">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err="1">
                          <a:solidFill>
                            <a:schemeClr val="tx1">
                              <a:lumMod val="85000"/>
                              <a:lumOff val="15000"/>
                            </a:schemeClr>
                          </a:solidFill>
                          <a:latin typeface="+mn-lt"/>
                        </a:rPr>
                        <a:t>Beschreibung</a:t>
                      </a:r>
                      <a:endParaRPr lang="en-US" sz="1600" dirty="0">
                        <a:solidFill>
                          <a:schemeClr val="tx1">
                            <a:lumMod val="85000"/>
                            <a:lumOff val="15000"/>
                          </a:schemeClr>
                        </a:solidFill>
                        <a:latin typeface="+mn-lt"/>
                      </a:endParaRPr>
                    </a:p>
                  </a:txBody>
                  <a:tcPr anchor="ctr">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pPr algn="ctr"/>
                      <a:r>
                        <a:rPr lang="de-AT" sz="1600" dirty="0">
                          <a:solidFill>
                            <a:schemeClr val="tx1">
                              <a:lumMod val="85000"/>
                              <a:lumOff val="15000"/>
                            </a:schemeClr>
                          </a:solidFill>
                          <a:latin typeface="+mn-lt"/>
                        </a:rPr>
                        <a:t>Beispiel - allgemein</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bg1">
                        <a:lumMod val="85000"/>
                      </a:schemeClr>
                    </a:solidFill>
                  </a:tcPr>
                </a:tc>
                <a:tc rowSpan="2">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68972279"/>
                  </a:ext>
                </a:extLst>
              </a:tr>
              <a:tr h="2410062">
                <a:tc rowSpan="2">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Die Zugriffsbeziehung modelliert die Fähigkeit von Verhaltens- und aktiven Strukturelementen, um </a:t>
                      </a:r>
                      <a:r>
                        <a:rPr lang="de-AT" sz="1600" b="1" dirty="0">
                          <a:solidFill>
                            <a:schemeClr val="tx1">
                              <a:lumMod val="85000"/>
                              <a:lumOff val="15000"/>
                            </a:schemeClr>
                          </a:solidFill>
                          <a:latin typeface="+mn-lt"/>
                        </a:rPr>
                        <a:t>die passiven Strukturelemente wahrzunehmen oder auf sie einzuwirken</a:t>
                      </a:r>
                      <a:r>
                        <a:rPr lang="de-AT" sz="1600" dirty="0">
                          <a:solidFill>
                            <a:schemeClr val="tx1">
                              <a:lumMod val="85000"/>
                              <a:lumOff val="15000"/>
                            </a:schemeClr>
                          </a:solidFill>
                          <a:latin typeface="+mn-lt"/>
                        </a:rPr>
                        <a:t>.</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lang="en-US" sz="1600" dirty="0">
                          <a:solidFill>
                            <a:schemeClr val="tx1">
                              <a:lumMod val="85000"/>
                              <a:lumOff val="15000"/>
                            </a:schemeClr>
                          </a:solidFill>
                          <a:latin typeface="+mn-lt"/>
                        </a:rPr>
                        <a:t>Der </a:t>
                      </a:r>
                      <a:r>
                        <a:rPr lang="en-US" sz="1600" dirty="0" err="1">
                          <a:solidFill>
                            <a:schemeClr val="tx1">
                              <a:lumMod val="85000"/>
                              <a:lumOff val="15000"/>
                            </a:schemeClr>
                          </a:solidFill>
                          <a:latin typeface="+mn-lt"/>
                        </a:rPr>
                        <a:t>Pfeil</a:t>
                      </a:r>
                      <a:r>
                        <a:rPr lang="en-US" sz="1600" dirty="0">
                          <a:solidFill>
                            <a:schemeClr val="tx1">
                              <a:lumMod val="85000"/>
                              <a:lumOff val="15000"/>
                            </a:schemeClr>
                          </a:solidFill>
                          <a:latin typeface="+mn-lt"/>
                        </a:rPr>
                        <a:t>, falls </a:t>
                      </a:r>
                      <a:r>
                        <a:rPr lang="en-US" sz="1600" dirty="0" err="1">
                          <a:solidFill>
                            <a:schemeClr val="tx1">
                              <a:lumMod val="85000"/>
                              <a:lumOff val="15000"/>
                            </a:schemeClr>
                          </a:solidFill>
                          <a:latin typeface="+mn-lt"/>
                        </a:rPr>
                        <a:t>vorhanden</a:t>
                      </a:r>
                      <a:r>
                        <a:rPr lang="en-US" sz="1600" dirty="0">
                          <a:solidFill>
                            <a:schemeClr val="tx1">
                              <a:lumMod val="85000"/>
                              <a:lumOff val="15000"/>
                            </a:schemeClr>
                          </a:solidFill>
                          <a:latin typeface="+mn-lt"/>
                        </a:rPr>
                        <a:t>, </a:t>
                      </a:r>
                      <a:r>
                        <a:rPr lang="en-US" sz="1600" dirty="0" err="1">
                          <a:solidFill>
                            <a:schemeClr val="tx1">
                              <a:lumMod val="85000"/>
                              <a:lumOff val="15000"/>
                            </a:schemeClr>
                          </a:solidFill>
                          <a:latin typeface="+mn-lt"/>
                        </a:rPr>
                        <a:t>zeigt</a:t>
                      </a:r>
                      <a:r>
                        <a:rPr lang="en-US" sz="1600" dirty="0">
                          <a:solidFill>
                            <a:schemeClr val="tx1">
                              <a:lumMod val="85000"/>
                              <a:lumOff val="15000"/>
                            </a:schemeClr>
                          </a:solidFill>
                          <a:latin typeface="+mn-lt"/>
                        </a:rPr>
                        <a:t> die </a:t>
                      </a:r>
                      <a:r>
                        <a:rPr lang="en-US" sz="1600" dirty="0" err="1">
                          <a:solidFill>
                            <a:schemeClr val="tx1">
                              <a:lumMod val="85000"/>
                              <a:lumOff val="15000"/>
                            </a:schemeClr>
                          </a:solidFill>
                          <a:latin typeface="+mn-lt"/>
                        </a:rPr>
                        <a:t>Richtung</a:t>
                      </a:r>
                      <a:r>
                        <a:rPr lang="en-US" sz="1600" dirty="0">
                          <a:solidFill>
                            <a:schemeClr val="tx1">
                              <a:lumMod val="85000"/>
                              <a:lumOff val="15000"/>
                            </a:schemeClr>
                          </a:solidFill>
                          <a:latin typeface="+mn-lt"/>
                        </a:rPr>
                        <a:t> des </a:t>
                      </a:r>
                      <a:r>
                        <a:rPr lang="en-US" sz="1600" dirty="0" err="1">
                          <a:solidFill>
                            <a:schemeClr val="tx1">
                              <a:lumMod val="85000"/>
                              <a:lumOff val="15000"/>
                            </a:schemeClr>
                          </a:solidFill>
                          <a:latin typeface="+mn-lt"/>
                        </a:rPr>
                        <a:t>Informationsflusses</a:t>
                      </a:r>
                      <a:r>
                        <a:rPr lang="en-US" sz="1600" dirty="0">
                          <a:solidFill>
                            <a:schemeClr val="tx1">
                              <a:lumMod val="85000"/>
                              <a:lumOff val="15000"/>
                            </a:schemeClr>
                          </a:solidFill>
                          <a:latin typeface="+mn-lt"/>
                        </a:rPr>
                        <a:t> an.</a:t>
                      </a:r>
                    </a:p>
                    <a:p>
                      <a:pPr marL="0" marR="0" lvl="0" indent="0" algn="ctr" defTabSz="1123205" rtl="0" eaLnBrk="1" fontAlgn="auto" latinLnBrk="0" hangingPunct="1">
                        <a:lnSpc>
                          <a:spcPct val="100000"/>
                        </a:lnSpc>
                        <a:spcBef>
                          <a:spcPts val="0"/>
                        </a:spcBef>
                        <a:spcAft>
                          <a:spcPts val="0"/>
                        </a:spcAft>
                        <a:buClrTx/>
                        <a:buSzTx/>
                        <a:buFontTx/>
                        <a:buNone/>
                        <a:tabLst/>
                        <a:defRPr/>
                      </a:pPr>
                      <a:endParaRPr lang="en-US" sz="1600" dirty="0">
                        <a:solidFill>
                          <a:schemeClr val="tx1">
                            <a:lumMod val="85000"/>
                            <a:lumOff val="15000"/>
                          </a:schemeClr>
                        </a:solidFill>
                        <a:latin typeface="+mn-lt"/>
                      </a:endParaRPr>
                    </a:p>
                    <a:p>
                      <a:pPr marL="0" marR="0" lvl="0" indent="0" algn="ctr" defTabSz="1123205"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err="1">
                          <a:ln>
                            <a:noFill/>
                          </a:ln>
                          <a:solidFill>
                            <a:schemeClr val="bg1">
                              <a:lumMod val="75000"/>
                            </a:schemeClr>
                          </a:solidFill>
                          <a:effectLst/>
                          <a:uLnTx/>
                          <a:uFillTx/>
                          <a:latin typeface="Arial Narrow" pitchFamily="34" charset="0"/>
                          <a:ea typeface="+mn-ea"/>
                          <a:cs typeface="+mn-cs"/>
                        </a:rPr>
                        <a:t>ArchiMate</a:t>
                      </a:r>
                      <a:r>
                        <a:rPr kumimoji="0" lang="de-AT" sz="1400" b="0" i="0" u="none" strike="noStrike" kern="1200" cap="none" spc="0" normalizeH="0" baseline="0" noProof="0" dirty="0">
                          <a:ln>
                            <a:noFill/>
                          </a:ln>
                          <a:solidFill>
                            <a:schemeClr val="bg1">
                              <a:lumMod val="75000"/>
                            </a:schemeClr>
                          </a:solidFill>
                          <a:effectLst/>
                          <a:uLnTx/>
                          <a:uFillTx/>
                          <a:latin typeface="Arial Narrow" pitchFamily="34" charset="0"/>
                          <a:ea typeface="+mn-ea"/>
                          <a:cs typeface="+mn-cs"/>
                        </a:rPr>
                        <a:t> 3.0 §5.2.2</a:t>
                      </a:r>
                      <a:endParaRPr kumimoji="0" lang="en-US" sz="1400" b="0" i="0" u="none" strike="noStrike" kern="1200" cap="none" spc="0" normalizeH="0" baseline="0" noProof="0" dirty="0">
                        <a:ln>
                          <a:noFill/>
                        </a:ln>
                        <a:solidFill>
                          <a:schemeClr val="bg1">
                            <a:lumMod val="75000"/>
                          </a:schemeClr>
                        </a:solidFill>
                        <a:effectLst/>
                        <a:uLnTx/>
                        <a:uFillTx/>
                        <a:latin typeface="+mn-lt"/>
                        <a:ea typeface="+mn-ea"/>
                        <a:cs typeface="+mn-cs"/>
                      </a:endParaRPr>
                    </a:p>
                  </a:txBody>
                  <a:tcPr marT="914400">
                    <a:lnL w="9525" cap="flat" cmpd="sng" algn="ctr">
                      <a:solidFill>
                        <a:schemeClr val="bg1">
                          <a:lumMod val="85000"/>
                        </a:schemeClr>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tc vMerge="1">
                  <a:txBody>
                    <a:bodyPr/>
                    <a:lstStyle/>
                    <a:p>
                      <a:endParaRPr lang="de-AT"/>
                    </a:p>
                  </a:txBody>
                  <a:tcPr/>
                </a:tc>
                <a:tc vMerge="1">
                  <a:txBody>
                    <a:bodyPr/>
                    <a:lstStyle/>
                    <a:p>
                      <a:endParaRPr lang="de-AT" sz="1600" dirty="0">
                        <a:latin typeface="+mn-lt"/>
                      </a:endParaRPr>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extLst>
                  <a:ext uri="{0D108BD9-81ED-4DB2-BD59-A6C34878D82A}">
                    <a16:rowId xmlns:a16="http://schemas.microsoft.com/office/drawing/2014/main" val="3705747549"/>
                  </a:ext>
                </a:extLst>
              </a:tr>
              <a:tr h="2557795">
                <a:tc vMerge="1">
                  <a:txBody>
                    <a:bodyPr/>
                    <a:lstStyle/>
                    <a:p>
                      <a:endParaRPr lang="de-AT" dirty="0"/>
                    </a:p>
                  </a:txBody>
                  <a:tcPr>
                    <a:lnL w="9525" cap="flat" cmpd="sng" algn="ctr">
                      <a:solidFill>
                        <a:schemeClr val="tx1">
                          <a:lumMod val="65000"/>
                          <a:lumOff val="35000"/>
                        </a:schemeClr>
                      </a:solidFill>
                      <a:prstDash val="solid"/>
                      <a:round/>
                      <a:headEnd type="none" w="med" len="med"/>
                      <a:tailEnd type="none" w="med" len="med"/>
                    </a:lnL>
                    <a:lnR w="9525" cap="flat" cmpd="sng" algn="ctr">
                      <a:solidFill>
                        <a:schemeClr val="tx1">
                          <a:lumMod val="65000"/>
                          <a:lumOff val="35000"/>
                        </a:schemeClr>
                      </a:solidFill>
                      <a:prstDash val="solid"/>
                      <a:round/>
                      <a:headEnd type="none" w="med" len="med"/>
                      <a:tailEnd type="none" w="med" len="med"/>
                    </a:lnR>
                    <a:lnT w="9525" cap="flat" cmpd="sng" algn="ctr">
                      <a:solidFill>
                        <a:schemeClr val="tx1">
                          <a:lumMod val="65000"/>
                          <a:lumOff val="35000"/>
                        </a:schemeClr>
                      </a:solidFill>
                      <a:prstDash val="solid"/>
                      <a:round/>
                      <a:headEnd type="none" w="med" len="med"/>
                      <a:tailEnd type="none" w="med" len="med"/>
                    </a:lnT>
                    <a:lnB w="9525" cap="flat" cmpd="sng" algn="ctr">
                      <a:solidFill>
                        <a:schemeClr val="tx1">
                          <a:lumMod val="65000"/>
                          <a:lumOff val="35000"/>
                        </a:schemeClr>
                      </a:solidFill>
                      <a:prstDash val="solid"/>
                      <a:round/>
                      <a:headEnd type="none" w="med" len="med"/>
                      <a:tailEnd type="none" w="med" len="med"/>
                    </a:lnB>
                  </a:tcPr>
                </a:tc>
                <a:tc>
                  <a:txBody>
                    <a:bodyPr/>
                    <a:lstStyle/>
                    <a:p>
                      <a:pPr marL="0" marR="0" lvl="0" indent="0" algn="ctr" defTabSz="1123205" rtl="0" eaLnBrk="1" fontAlgn="auto" latinLnBrk="0" hangingPunct="1">
                        <a:lnSpc>
                          <a:spcPct val="100000"/>
                        </a:lnSpc>
                        <a:spcBef>
                          <a:spcPts val="0"/>
                        </a:spcBef>
                        <a:spcAft>
                          <a:spcPts val="0"/>
                        </a:spcAft>
                        <a:buClrTx/>
                        <a:buSzTx/>
                        <a:buFontTx/>
                        <a:buNone/>
                        <a:tabLst/>
                        <a:defRPr/>
                      </a:pPr>
                      <a:r>
                        <a:rPr lang="de-AT" sz="1600" dirty="0">
                          <a:solidFill>
                            <a:schemeClr val="tx1">
                              <a:lumMod val="85000"/>
                              <a:lumOff val="15000"/>
                            </a:schemeClr>
                          </a:solidFill>
                          <a:latin typeface="+mn-lt"/>
                        </a:rPr>
                        <a:t>Beispiel - fachlich</a:t>
                      </a:r>
                    </a:p>
                  </a:txBody>
                  <a:tcPr vert="vert27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solidFill>
                      <a:schemeClr val="bg1">
                        <a:lumMod val="85000"/>
                      </a:schemeClr>
                    </a:solidFill>
                  </a:tcPr>
                </a:tc>
                <a:tc>
                  <a:txBody>
                    <a:bodyPr/>
                    <a:lstStyle/>
                    <a:p>
                      <a:endParaRPr lang="de-AT" sz="1600" dirty="0">
                        <a:solidFill>
                          <a:schemeClr val="tx1">
                            <a:lumMod val="85000"/>
                            <a:lumOff val="15000"/>
                          </a:schemeClr>
                        </a:solidFill>
                        <a:latin typeface="+mn-lt"/>
                      </a:endParaRPr>
                    </a:p>
                  </a:txBody>
                  <a:tcPr>
                    <a:lnL w="38100" cap="flat" cmpd="sng" algn="ctr">
                      <a:solidFill>
                        <a:schemeClr val="bg1"/>
                      </a:solidFill>
                      <a:prstDash val="solid"/>
                      <a:round/>
                      <a:headEnd type="none" w="med" len="med"/>
                      <a:tailEnd type="none" w="med" len="med"/>
                    </a:lnL>
                    <a:lnR w="9525" cap="flat" cmpd="sng" algn="ctr">
                      <a:solidFill>
                        <a:schemeClr val="bg1">
                          <a:lumMod val="85000"/>
                        </a:schemeClr>
                      </a:solidFill>
                      <a:prstDash val="solid"/>
                      <a:round/>
                      <a:headEnd type="none" w="med" len="med"/>
                      <a:tailEnd type="none" w="med" len="med"/>
                    </a:lnR>
                    <a:lnT w="38100" cap="flat" cmpd="sng" algn="ctr">
                      <a:solidFill>
                        <a:schemeClr val="bg1"/>
                      </a:solidFill>
                      <a:prstDash val="solid"/>
                      <a:round/>
                      <a:headEnd type="none" w="med" len="med"/>
                      <a:tailEnd type="none" w="med" len="med"/>
                    </a:lnT>
                    <a:lnB w="9525" cap="flat" cmpd="sng" algn="ctr">
                      <a:solidFill>
                        <a:schemeClr val="bg1">
                          <a:lumMod val="85000"/>
                        </a:schemeClr>
                      </a:solidFill>
                      <a:prstDash val="solid"/>
                      <a:round/>
                      <a:headEnd type="none" w="med" len="med"/>
                      <a:tailEnd type="none" w="med" len="med"/>
                    </a:lnB>
                  </a:tcPr>
                </a:tc>
                <a:extLst>
                  <a:ext uri="{0D108BD9-81ED-4DB2-BD59-A6C34878D82A}">
                    <a16:rowId xmlns:a16="http://schemas.microsoft.com/office/drawing/2014/main" val="2824658830"/>
                  </a:ext>
                </a:extLst>
              </a:tr>
            </a:tbl>
          </a:graphicData>
        </a:graphic>
      </p:graphicFrame>
      <p:pic>
        <p:nvPicPr>
          <p:cNvPr id="8" name="Picture 7">
            <a:extLst>
              <a:ext uri="{FF2B5EF4-FFF2-40B4-BE49-F238E27FC236}">
                <a16:creationId xmlns:a16="http://schemas.microsoft.com/office/drawing/2014/main" id="{171F857F-FBB4-40CE-9C11-E9083FA108D0}"/>
              </a:ext>
            </a:extLst>
          </p:cNvPr>
          <p:cNvPicPr>
            <a:picLocks noChangeAspect="1"/>
          </p:cNvPicPr>
          <p:nvPr/>
        </p:nvPicPr>
        <p:blipFill>
          <a:blip r:embed="rId3"/>
          <a:stretch>
            <a:fillRect/>
          </a:stretch>
        </p:blipFill>
        <p:spPr>
          <a:xfrm>
            <a:off x="1415664" y="2484451"/>
            <a:ext cx="1122646" cy="359683"/>
          </a:xfrm>
          <a:prstGeom prst="rect">
            <a:avLst/>
          </a:prstGeom>
        </p:spPr>
      </p:pic>
      <p:sp>
        <p:nvSpPr>
          <p:cNvPr id="22" name="TextBox 21">
            <a:extLst>
              <a:ext uri="{FF2B5EF4-FFF2-40B4-BE49-F238E27FC236}">
                <a16:creationId xmlns:a16="http://schemas.microsoft.com/office/drawing/2014/main" id="{461A789C-25DE-43D2-B3C1-BEAF2D7DB128}"/>
              </a:ext>
            </a:extLst>
          </p:cNvPr>
          <p:cNvSpPr txBox="1"/>
          <p:nvPr/>
        </p:nvSpPr>
        <p:spPr bwMode="auto">
          <a:xfrm>
            <a:off x="9414032" y="1164293"/>
            <a:ext cx="612668" cy="646331"/>
          </a:xfrm>
          <a:prstGeom prst="rect">
            <a:avLst/>
          </a:prstGeom>
          <a:noFill/>
          <a:ln w="9525">
            <a:noFill/>
            <a:miter lim="800000"/>
            <a:headEnd/>
            <a:tailEnd/>
          </a:ln>
        </p:spPr>
        <p:txBody>
          <a:bodyPr wrap="none" rtlCol="0">
            <a:spAutoFit/>
          </a:bodyPr>
          <a:lstStyle/>
          <a:p>
            <a:r>
              <a:rPr lang="de-AT" sz="3600" dirty="0">
                <a:solidFill>
                  <a:srgbClr val="FBBA00"/>
                </a:solidFill>
                <a:latin typeface="FontAwesome" pitchFamily="2" charset="0"/>
              </a:rPr>
              <a:t></a:t>
            </a:r>
            <a:endParaRPr lang="de-AT" sz="3600" dirty="0">
              <a:solidFill>
                <a:srgbClr val="FBBA00"/>
              </a:solidFill>
              <a:latin typeface="Arial Narrow" pitchFamily="34" charset="0"/>
            </a:endParaRPr>
          </a:p>
        </p:txBody>
      </p:sp>
      <p:sp>
        <p:nvSpPr>
          <p:cNvPr id="23" name="TextBox 22">
            <a:extLst>
              <a:ext uri="{FF2B5EF4-FFF2-40B4-BE49-F238E27FC236}">
                <a16:creationId xmlns:a16="http://schemas.microsoft.com/office/drawing/2014/main" id="{6640B53F-EF3B-43BB-84A6-3AC21A6AB149}"/>
              </a:ext>
            </a:extLst>
          </p:cNvPr>
          <p:cNvSpPr txBox="1"/>
          <p:nvPr/>
        </p:nvSpPr>
        <p:spPr bwMode="auto">
          <a:xfrm>
            <a:off x="4827868" y="3891968"/>
            <a:ext cx="3717684"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mn-lt"/>
              </a:rPr>
              <a:t>Ich kann ein Buch schreiben oder lesen (oder beides).</a:t>
            </a:r>
          </a:p>
        </p:txBody>
      </p:sp>
      <p:sp>
        <p:nvSpPr>
          <p:cNvPr id="20" name="Textfeld 3">
            <a:extLst>
              <a:ext uri="{FF2B5EF4-FFF2-40B4-BE49-F238E27FC236}">
                <a16:creationId xmlns:a16="http://schemas.microsoft.com/office/drawing/2014/main" id="{F9330EAE-20AB-4CCC-8847-B7F30834A4BE}"/>
              </a:ext>
            </a:extLst>
          </p:cNvPr>
          <p:cNvSpPr txBox="1">
            <a:spLocks noChangeArrowheads="1"/>
          </p:cNvSpPr>
          <p:nvPr/>
        </p:nvSpPr>
        <p:spPr bwMode="auto">
          <a:xfrm>
            <a:off x="6356852" y="7144521"/>
            <a:ext cx="3714724" cy="276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4" tIns="45712" rIns="91424" bIns="45712">
            <a:spAutoFit/>
          </a:bodyPr>
          <a:lstStyle/>
          <a:p>
            <a:pPr algn="r"/>
            <a:r>
              <a:rPr lang="de-AT" altLang="de-DE" sz="1200" dirty="0">
                <a:latin typeface="+mn-lt"/>
              </a:rPr>
              <a:t>Source: http://pubs.opengroup.org/architecture/archimate3-doc/</a:t>
            </a:r>
          </a:p>
        </p:txBody>
      </p:sp>
      <p:grpSp>
        <p:nvGrpSpPr>
          <p:cNvPr id="4" name="Group 3">
            <a:extLst>
              <a:ext uri="{FF2B5EF4-FFF2-40B4-BE49-F238E27FC236}">
                <a16:creationId xmlns:a16="http://schemas.microsoft.com/office/drawing/2014/main" id="{EA4E9752-0D60-4DD0-8942-75C209254FB5}"/>
              </a:ext>
            </a:extLst>
          </p:cNvPr>
          <p:cNvGrpSpPr/>
          <p:nvPr/>
        </p:nvGrpSpPr>
        <p:grpSpPr>
          <a:xfrm>
            <a:off x="4758680" y="2124401"/>
            <a:ext cx="3856060" cy="1493691"/>
            <a:chOff x="4515060" y="2124401"/>
            <a:chExt cx="3856060" cy="1493691"/>
          </a:xfrm>
        </p:grpSpPr>
        <p:cxnSp>
          <p:nvCxnSpPr>
            <p:cNvPr id="15" name="Straight Arrow Connector 14">
              <a:extLst>
                <a:ext uri="{FF2B5EF4-FFF2-40B4-BE49-F238E27FC236}">
                  <a16:creationId xmlns:a16="http://schemas.microsoft.com/office/drawing/2014/main" id="{4F1AAFE8-D83E-4D03-A3B6-357892CDEBBC}"/>
                </a:ext>
              </a:extLst>
            </p:cNvPr>
            <p:cNvCxnSpPr>
              <a:cxnSpLocks/>
            </p:cNvCxnSpPr>
            <p:nvPr/>
          </p:nvCxnSpPr>
          <p:spPr>
            <a:xfrm>
              <a:off x="5035822" y="2590418"/>
              <a:ext cx="914400" cy="0"/>
            </a:xfrm>
            <a:prstGeom prst="straightConnector1">
              <a:avLst/>
            </a:prstGeom>
            <a:ln>
              <a:solidFill>
                <a:schemeClr val="tx1"/>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E80497B5-A412-40AA-A4C5-159A6E83D765}"/>
                </a:ext>
              </a:extLst>
            </p:cNvPr>
            <p:cNvCxnSpPr>
              <a:cxnSpLocks/>
            </p:cNvCxnSpPr>
            <p:nvPr/>
          </p:nvCxnSpPr>
          <p:spPr>
            <a:xfrm flipV="1">
              <a:off x="6947053" y="3231035"/>
              <a:ext cx="914400" cy="0"/>
            </a:xfrm>
            <a:prstGeom prst="straightConnector1">
              <a:avLst/>
            </a:prstGeom>
            <a:ln>
              <a:solidFill>
                <a:schemeClr val="tx1"/>
              </a:solidFill>
              <a:prstDash val="sysDot"/>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BE7C432-A146-4D84-8153-841F6DB89853}"/>
                </a:ext>
              </a:extLst>
            </p:cNvPr>
            <p:cNvSpPr txBox="1"/>
            <p:nvPr/>
          </p:nvSpPr>
          <p:spPr bwMode="auto">
            <a:xfrm>
              <a:off x="5031585" y="2289031"/>
              <a:ext cx="846707"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Arial Narrow" pitchFamily="34" charset="0"/>
                </a:rPr>
                <a:t>Schreiben</a:t>
              </a:r>
            </a:p>
          </p:txBody>
        </p:sp>
        <p:sp>
          <p:nvSpPr>
            <p:cNvPr id="18" name="TextBox 17">
              <a:extLst>
                <a:ext uri="{FF2B5EF4-FFF2-40B4-BE49-F238E27FC236}">
                  <a16:creationId xmlns:a16="http://schemas.microsoft.com/office/drawing/2014/main" id="{9C582EEB-630A-4352-A506-660D38F88027}"/>
                </a:ext>
              </a:extLst>
            </p:cNvPr>
            <p:cNvSpPr txBox="1"/>
            <p:nvPr/>
          </p:nvSpPr>
          <p:spPr bwMode="auto">
            <a:xfrm>
              <a:off x="7077508" y="2936855"/>
              <a:ext cx="585417" cy="307777"/>
            </a:xfrm>
            <a:prstGeom prst="rect">
              <a:avLst/>
            </a:prstGeom>
            <a:noFill/>
            <a:ln w="9525">
              <a:noFill/>
              <a:miter lim="800000"/>
              <a:headEnd/>
              <a:tailEnd/>
            </a:ln>
          </p:spPr>
          <p:txBody>
            <a:bodyPr wrap="none" rtlCol="0">
              <a:spAutoFit/>
            </a:bodyPr>
            <a:lstStyle/>
            <a:p>
              <a:r>
                <a:rPr lang="de-AT" sz="1400" dirty="0">
                  <a:solidFill>
                    <a:schemeClr val="tx1">
                      <a:lumMod val="75000"/>
                      <a:lumOff val="25000"/>
                    </a:schemeClr>
                  </a:solidFill>
                  <a:latin typeface="Arial Narrow" pitchFamily="34" charset="0"/>
                </a:rPr>
                <a:t>Lesen</a:t>
              </a:r>
            </a:p>
          </p:txBody>
        </p:sp>
        <p:pic>
          <p:nvPicPr>
            <p:cNvPr id="5" name="Picture 4">
              <a:extLst>
                <a:ext uri="{FF2B5EF4-FFF2-40B4-BE49-F238E27FC236}">
                  <a16:creationId xmlns:a16="http://schemas.microsoft.com/office/drawing/2014/main" id="{C68517BB-53BC-41FF-B196-0EF9E1F1E63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15060" y="2124401"/>
              <a:ext cx="351338" cy="828221"/>
            </a:xfrm>
            <a:prstGeom prst="rect">
              <a:avLst/>
            </a:prstGeom>
          </p:spPr>
        </p:pic>
        <p:pic>
          <p:nvPicPr>
            <p:cNvPr id="9" name="Picture 8">
              <a:extLst>
                <a:ext uri="{FF2B5EF4-FFF2-40B4-BE49-F238E27FC236}">
                  <a16:creationId xmlns:a16="http://schemas.microsoft.com/office/drawing/2014/main" id="{2EE49EC3-405E-4984-AAB5-836FEF6D41A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86556" y="2952622"/>
              <a:ext cx="694143" cy="572254"/>
            </a:xfrm>
            <a:prstGeom prst="rect">
              <a:avLst/>
            </a:prstGeom>
          </p:spPr>
        </p:pic>
        <p:pic>
          <p:nvPicPr>
            <p:cNvPr id="24" name="Picture 23">
              <a:extLst>
                <a:ext uri="{FF2B5EF4-FFF2-40B4-BE49-F238E27FC236}">
                  <a16:creationId xmlns:a16="http://schemas.microsoft.com/office/drawing/2014/main" id="{6B7AE2B4-A1F2-41E1-8A75-CC116FA5F78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132501" y="2289031"/>
              <a:ext cx="602255" cy="572254"/>
            </a:xfrm>
            <a:prstGeom prst="rect">
              <a:avLst/>
            </a:prstGeom>
          </p:spPr>
        </p:pic>
        <p:pic>
          <p:nvPicPr>
            <p:cNvPr id="29" name="Picture 28">
              <a:extLst>
                <a:ext uri="{FF2B5EF4-FFF2-40B4-BE49-F238E27FC236}">
                  <a16:creationId xmlns:a16="http://schemas.microsoft.com/office/drawing/2014/main" id="{BAE4D31B-5757-4FF6-9B92-B61F3EFD3B3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19782" y="2789871"/>
              <a:ext cx="351338" cy="828221"/>
            </a:xfrm>
            <a:prstGeom prst="rect">
              <a:avLst/>
            </a:prstGeom>
          </p:spPr>
        </p:pic>
      </p:grpSp>
      <p:pic>
        <p:nvPicPr>
          <p:cNvPr id="31" name="Picture 30">
            <a:extLst>
              <a:ext uri="{FF2B5EF4-FFF2-40B4-BE49-F238E27FC236}">
                <a16:creationId xmlns:a16="http://schemas.microsoft.com/office/drawing/2014/main" id="{62BD5EE4-8AE8-40FD-9AE0-8B958B12A3D7}"/>
              </a:ext>
            </a:extLst>
          </p:cNvPr>
          <p:cNvPicPr>
            <a:picLocks noChangeAspect="1"/>
          </p:cNvPicPr>
          <p:nvPr/>
        </p:nvPicPr>
        <p:blipFill rotWithShape="1">
          <a:blip r:embed="rId7">
            <a:extLst>
              <a:ext uri="{28A0092B-C50C-407E-A947-70E740481C1C}">
                <a14:useLocalDpi xmlns:a14="http://schemas.microsoft.com/office/drawing/2010/main" val="0"/>
              </a:ext>
            </a:extLst>
          </a:blip>
          <a:srcRect l="3429" t="36412" r="15318" b="10511"/>
          <a:stretch/>
        </p:blipFill>
        <p:spPr>
          <a:xfrm>
            <a:off x="3698620" y="4986593"/>
            <a:ext cx="5976181" cy="1863638"/>
          </a:xfrm>
          <a:prstGeom prst="rect">
            <a:avLst/>
          </a:prstGeom>
        </p:spPr>
      </p:pic>
    </p:spTree>
    <p:extLst>
      <p:ext uri="{BB962C8B-B14F-4D97-AF65-F5344CB8AC3E}">
        <p14:creationId xmlns:p14="http://schemas.microsoft.com/office/powerpoint/2010/main" val="2155589122"/>
      </p:ext>
    </p:extLst>
  </p:cSld>
  <p:clrMapOvr>
    <a:masterClrMapping/>
  </p:clrMapOvr>
</p:sld>
</file>

<file path=ppt/theme/theme1.xml><?xml version="1.0" encoding="utf-8"?>
<a:theme xmlns:a="http://schemas.openxmlformats.org/drawingml/2006/main" name="Agenda_Template_empty">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1400" dirty="0" err="1" smtClean="0">
            <a:latin typeface="Arial Narrow" pitchFamily="34" charset="0"/>
          </a:defRPr>
        </a:defPPr>
      </a:lstStyle>
    </a:txDef>
  </a:objectDefaults>
  <a:extraClrSchemeLst/>
</a:theme>
</file>

<file path=ppt/theme/theme2.xml><?xml version="1.0" encoding="utf-8"?>
<a:theme xmlns:a="http://schemas.openxmlformats.org/drawingml/2006/main" name="Normal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AC04">
            <a:alpha val="39000"/>
          </a:srgbClr>
        </a:solidFill>
        <a:ln w="12700">
          <a:solidFill>
            <a:srgbClr val="138B03"/>
          </a:solidFill>
        </a:ln>
      </a:spPr>
      <a:bodyPr anchor="ctr"/>
      <a:lstStyle>
        <a:defPPr algn="ctr">
          <a:defRPr dirty="0" smtClean="0">
            <a:latin typeface="Arial Narrow"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w="9525">
          <a:noFill/>
          <a:miter lim="800000"/>
          <a:headEnd/>
          <a:tailEnd/>
        </a:ln>
      </a:spPr>
      <a:bodyPr>
        <a:spAutoFit/>
      </a:bodyPr>
      <a:lstStyle>
        <a:defPPr>
          <a:defRPr dirty="0">
            <a:latin typeface="Arial Narrow" pitchFamily="34" charset="0"/>
          </a:defRPr>
        </a:defPPr>
      </a:lstStyle>
    </a:txDef>
  </a:objectDefaults>
  <a:extraClrSchemeLst/>
</a:theme>
</file>

<file path=ppt/theme/theme3.xml><?xml version="1.0" encoding="utf-8"?>
<a:theme xmlns:a="http://schemas.openxmlformats.org/drawingml/2006/main" name="2_End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End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1_Normal_Template">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OC Arial Narrow">
      <a:majorFont>
        <a:latin typeface="Arial Narrow"/>
        <a:ea typeface=""/>
        <a:cs typeface=""/>
      </a:majorFont>
      <a:minorFont>
        <a:latin typeface="Arial Narrow"/>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8AC04">
            <a:alpha val="39000"/>
          </a:srgbClr>
        </a:solidFill>
        <a:ln w="12700">
          <a:solidFill>
            <a:srgbClr val="138B03"/>
          </a:solidFill>
        </a:ln>
      </a:spPr>
      <a:bodyPr anchor="ctr"/>
      <a:lstStyle>
        <a:defPPr algn="ctr">
          <a:defRPr dirty="0" smtClean="0">
            <a:latin typeface="Arial Narrow" pitchFamily="34" charset="0"/>
          </a:defRPr>
        </a:defPPr>
      </a:lstStyle>
      <a:style>
        <a:lnRef idx="2">
          <a:schemeClr val="accent1">
            <a:shade val="50000"/>
          </a:schemeClr>
        </a:lnRef>
        <a:fillRef idx="1">
          <a:schemeClr val="accent1"/>
        </a:fillRef>
        <a:effectRef idx="0">
          <a:schemeClr val="accent1"/>
        </a:effectRef>
        <a:fontRef idx="minor">
          <a:schemeClr val="lt1"/>
        </a:fontRef>
      </a:style>
    </a:spDef>
    <a:txDef>
      <a:spPr bwMode="auto">
        <a:noFill/>
        <a:ln w="9525">
          <a:noFill/>
          <a:miter lim="800000"/>
          <a:headEnd/>
          <a:tailEnd/>
        </a:ln>
      </a:spPr>
      <a:bodyPr>
        <a:spAutoFit/>
      </a:bodyPr>
      <a:lstStyle>
        <a:defPPr>
          <a:defRPr dirty="0">
            <a:latin typeface="Arial Narrow" pitchFamily="34" charset="0"/>
          </a:defRPr>
        </a:defPPr>
      </a:lstStyle>
    </a:txDef>
  </a:objectDefaults>
  <a:extraClrSchemeLst/>
</a:theme>
</file>

<file path=ppt/theme/theme6.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Larissa-Design">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2050</Words>
  <Application>Microsoft Office PowerPoint</Application>
  <PresentationFormat>Benutzerdefiniert</PresentationFormat>
  <Paragraphs>325</Paragraphs>
  <Slides>26</Slides>
  <Notes>20</Notes>
  <HiddenSlides>2</HiddenSlides>
  <MMClips>0</MMClips>
  <ScaleCrop>false</ScaleCrop>
  <HeadingPairs>
    <vt:vector size="6" baseType="variant">
      <vt:variant>
        <vt:lpstr>Verwendete Schriftarten</vt:lpstr>
      </vt:variant>
      <vt:variant>
        <vt:i4>6</vt:i4>
      </vt:variant>
      <vt:variant>
        <vt:lpstr>Design</vt:lpstr>
      </vt:variant>
      <vt:variant>
        <vt:i4>5</vt:i4>
      </vt:variant>
      <vt:variant>
        <vt:lpstr>Folientitel</vt:lpstr>
      </vt:variant>
      <vt:variant>
        <vt:i4>26</vt:i4>
      </vt:variant>
    </vt:vector>
  </HeadingPairs>
  <TitlesOfParts>
    <vt:vector size="37" baseType="lpstr">
      <vt:lpstr>Arial</vt:lpstr>
      <vt:lpstr>Arial Narrow</vt:lpstr>
      <vt:lpstr>Bradley Hand ITC</vt:lpstr>
      <vt:lpstr>Calibri</vt:lpstr>
      <vt:lpstr>FontAwesome</vt:lpstr>
      <vt:lpstr>Wingdings 3</vt:lpstr>
      <vt:lpstr>Agenda_Template_empty</vt:lpstr>
      <vt:lpstr>Normal_Template</vt:lpstr>
      <vt:lpstr>2_End_Template</vt:lpstr>
      <vt:lpstr>3_End_Template</vt:lpstr>
      <vt:lpstr>1_Normal_Template</vt:lpstr>
      <vt:lpstr>Agenda</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Enterprise Architecture Management mit ArchiMate</vt:lpstr>
      <vt:lpstr>Tying it all together</vt:lpstr>
      <vt:lpstr>Test Yourself Question</vt:lpstr>
      <vt:lpstr>PowerPoint-Präsentation</vt:lpstr>
      <vt:lpstr>Relationships ordered by Strength</vt:lpstr>
      <vt:lpstr>Derived Relationship - Example</vt:lpstr>
      <vt:lpstr>Enterprise Architecture Management mit ArchiMate</vt:lpstr>
      <vt:lpstr>Enterprise Architecture Management mit ArchiMate</vt:lpstr>
      <vt:lpstr>Enterprise Architecture Management mit ArchiMate</vt:lpstr>
      <vt:lpstr>Enterprise Architecture Management mit ArchiMate</vt:lpstr>
      <vt:lpstr>Business Layer</vt:lpstr>
      <vt:lpstr>Assignment 4 –  Design the business architecture</vt:lpstr>
    </vt:vector>
  </TitlesOfParts>
  <Company>BOC GmbH</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ADOit_EN</dc:title>
  <dc:creator>BOC AG</dc:creator>
  <cp:lastModifiedBy>Christoph Moser</cp:lastModifiedBy>
  <cp:revision>499</cp:revision>
  <dcterms:created xsi:type="dcterms:W3CDTF">2009-07-14T13:47:12Z</dcterms:created>
  <dcterms:modified xsi:type="dcterms:W3CDTF">2019-12-17T10:57:26Z</dcterms:modified>
  <cp:category>Version_4</cp:category>
</cp:coreProperties>
</file>