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4023" r:id="rId2"/>
    <p:sldMasterId id="2147484289" r:id="rId3"/>
    <p:sldMasterId id="2147485149" r:id="rId4"/>
    <p:sldMasterId id="2147485151" r:id="rId5"/>
    <p:sldMasterId id="2147485164" r:id="rId6"/>
  </p:sldMasterIdLst>
  <p:notesMasterIdLst>
    <p:notesMasterId r:id="rId16"/>
  </p:notesMasterIdLst>
  <p:handoutMasterIdLst>
    <p:handoutMasterId r:id="rId17"/>
  </p:handoutMasterIdLst>
  <p:sldIdLst>
    <p:sldId id="283" r:id="rId7"/>
    <p:sldId id="333" r:id="rId8"/>
    <p:sldId id="465" r:id="rId9"/>
    <p:sldId id="520" r:id="rId10"/>
    <p:sldId id="579" r:id="rId11"/>
    <p:sldId id="519" r:id="rId12"/>
    <p:sldId id="564" r:id="rId13"/>
    <p:sldId id="565" r:id="rId14"/>
    <p:sldId id="584" r:id="rId15"/>
  </p:sldIdLst>
  <p:sldSz cx="10693400" cy="7561263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82600" indent="777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66788" indent="1555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449388" indent="2333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933575" indent="31115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C88B563-27FF-4E98-B7AD-02BD507D638B}">
          <p14:sldIdLst>
            <p14:sldId id="283"/>
            <p14:sldId id="333"/>
            <p14:sldId id="465"/>
            <p14:sldId id="520"/>
            <p14:sldId id="579"/>
            <p14:sldId id="519"/>
            <p14:sldId id="564"/>
            <p14:sldId id="565"/>
            <p14:sldId id="5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3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5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drabek" initials="t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D3A"/>
    <a:srgbClr val="6FBC84"/>
    <a:srgbClr val="0054A3"/>
    <a:srgbClr val="D6E9D8"/>
    <a:srgbClr val="A8D3AE"/>
    <a:srgbClr val="86BBE6"/>
    <a:srgbClr val="4D8ECC"/>
    <a:srgbClr val="0066B0"/>
    <a:srgbClr val="D0D0D0"/>
    <a:srgbClr val="BBDC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6" autoAdjust="0"/>
    <p:restoredTop sz="90141" autoAdjust="0"/>
  </p:normalViewPr>
  <p:slideViewPr>
    <p:cSldViewPr>
      <p:cViewPr varScale="1">
        <p:scale>
          <a:sx n="90" d="100"/>
          <a:sy n="90" d="100"/>
        </p:scale>
        <p:origin x="1692" y="102"/>
      </p:cViewPr>
      <p:guideLst>
        <p:guide orient="horz" pos="2382"/>
        <p:guide pos="336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110"/>
    </p:cViewPr>
  </p:sorterViewPr>
  <p:notesViewPr>
    <p:cSldViewPr>
      <p:cViewPr varScale="1">
        <p:scale>
          <a:sx n="58" d="100"/>
          <a:sy n="58" d="100"/>
        </p:scale>
        <p:origin x="2246" y="82"/>
      </p:cViewPr>
      <p:guideLst>
        <p:guide orient="horz" pos="3225"/>
        <p:guide pos="2236"/>
      </p:guideLst>
    </p:cSldViewPr>
  </p:notes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89610570-1B0E-4F31-BC7B-8C24DA1EC370}" type="datetimeFigureOut">
              <a:rPr lang="de-DE"/>
              <a:pPr>
                <a:defRPr/>
              </a:pPr>
              <a:t>17.12.2019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F1903819-258C-4922-9D97-079ACFDCCCE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5438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2725" y="0"/>
            <a:ext cx="3074988" cy="512763"/>
          </a:xfrm>
          <a:prstGeom prst="rect">
            <a:avLst/>
          </a:prstGeom>
        </p:spPr>
        <p:txBody>
          <a:bodyPr vert="horz" lIns="95462" tIns="47731" rIns="95462" bIns="47731" rtlCol="0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3CEE3996-B29C-4351-9635-9671F7EF706E}" type="datetimeFigureOut">
              <a:rPr lang="de-DE"/>
              <a:pPr>
                <a:defRPr/>
              </a:pPr>
              <a:t>17.12.2019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38200" y="769938"/>
            <a:ext cx="5422900" cy="3835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462" tIns="47731" rIns="95462" bIns="47731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5462" tIns="47731" rIns="95462" bIns="47731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l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2725" y="9720263"/>
            <a:ext cx="3074988" cy="512762"/>
          </a:xfrm>
          <a:prstGeom prst="rect">
            <a:avLst/>
          </a:prstGeom>
        </p:spPr>
        <p:txBody>
          <a:bodyPr vert="horz" lIns="95462" tIns="47731" rIns="95462" bIns="47731" rtlCol="0" anchor="b"/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fld id="{A0F7BF52-B45D-4D37-A1C8-3648F2744B5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097335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1pPr>
    <a:lvl2pPr marL="560388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2pPr>
    <a:lvl3pPr marL="1122363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3pPr>
    <a:lvl4pPr marL="1684338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4pPr>
    <a:lvl5pPr marL="2246313" algn="l" defTabSz="1122363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+mn-lt"/>
        <a:ea typeface="+mn-ea"/>
        <a:cs typeface="+mn-cs"/>
      </a:defRPr>
    </a:lvl5pPr>
    <a:lvl6pPr marL="2808010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369613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3931215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492817" algn="l" defTabSz="1123205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26B7765-D669-4874-ADAB-5EAC3BC8E77B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153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shutterstock_523858522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F7BF52-B45D-4D37-A1C8-3648F2744B5B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529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122363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AT" sz="1600" dirty="0"/>
              <a:t>https://www.shutterstock.com/de/image-photo/white-chalk-paint-texture-on-black-712639246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F7BF52-B45D-4D37-A1C8-3648F2744B5B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213596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https://www.shutterstock.com/de/image-vector/team-work-icon-suitable-info-graphics-356345435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0F7BF52-B45D-4D37-A1C8-3648F2744B5B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99059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CDCD7BB8-66BB-4E2C-91F7-CE4B744CB113}" type="datetimeFigureOut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17.12.2019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/>
          <a:lstStyle/>
          <a:p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/>
          <a:lstStyle/>
          <a:p>
            <a:fld id="{EB448435-5493-46AA-9D25-09237A4B7870}" type="slidenum">
              <a:rPr lang="de-CH" smtClean="0">
                <a:solidFill>
                  <a:prstClr val="black">
                    <a:tint val="75000"/>
                  </a:prstClr>
                </a:solidFill>
              </a:rPr>
              <a:pPr/>
              <a:t>‹Nr.›</a:t>
            </a:fld>
            <a:endParaRPr lang="de-C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025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873663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_Template_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501220" cy="5358620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2pPr>
            <a:lvl3pPr marL="1466850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3pPr>
            <a:lvl4pPr marL="2028825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589213" indent="-342900" algn="l"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14922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_Folie_Aufzäh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/>
          <p:cNvSpPr>
            <a:spLocks noGrp="1"/>
          </p:cNvSpPr>
          <p:nvPr>
            <p:ph type="ctrTitle"/>
          </p:nvPr>
        </p:nvSpPr>
        <p:spPr>
          <a:xfrm>
            <a:off x="631792" y="335401"/>
            <a:ext cx="9089390" cy="609742"/>
          </a:xfrm>
          <a:prstGeom prst="rect">
            <a:avLst/>
          </a:prstGeom>
        </p:spPr>
        <p:txBody>
          <a:bodyPr lIns="0" tIns="56149" rIns="112301" bIns="56149"/>
          <a:lstStyle>
            <a:lvl1pPr>
              <a:defRPr baseline="0"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5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31794" y="1009424"/>
            <a:ext cx="9094146" cy="413753"/>
          </a:xfrm>
          <a:prstGeom prst="rect">
            <a:avLst/>
          </a:prstGeom>
        </p:spPr>
        <p:txBody>
          <a:bodyPr lIns="35994" tIns="35994" rIns="112301" bIns="35994"/>
          <a:lstStyle>
            <a:lvl1pPr>
              <a:buNone/>
              <a:defRPr sz="21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de-DE" dirty="0"/>
              <a:t>Textmasterformate durch Klicken bearbeiten</a:t>
            </a:r>
          </a:p>
        </p:txBody>
      </p:sp>
      <p:sp>
        <p:nvSpPr>
          <p:cNvPr id="8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560388" y="1780367"/>
            <a:ext cx="9501220" cy="5358620"/>
          </a:xfrm>
          <a:prstGeom prst="rect">
            <a:avLst/>
          </a:prstGeom>
        </p:spPr>
        <p:txBody>
          <a:bodyPr lIns="91424" tIns="45712" rIns="91424" bIns="45712"/>
          <a:lstStyle>
            <a:lvl1pPr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8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6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600">
                <a:latin typeface="Arial Narrow" pitchFamily="34" charset="0"/>
              </a:defRPr>
            </a:lvl5pPr>
          </a:lstStyle>
          <a:p>
            <a:pPr lvl="0"/>
            <a:r>
              <a:rPr lang="de-DE" dirty="0"/>
              <a:t>Textmasterformate durch Klicken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8"/>
          </p:nvPr>
        </p:nvSpPr>
        <p:spPr>
          <a:xfrm>
            <a:off x="10131424" y="7353301"/>
            <a:ext cx="501650" cy="403225"/>
          </a:xfrm>
          <a:prstGeom prst="rect">
            <a:avLst/>
          </a:prstGeom>
        </p:spPr>
        <p:txBody>
          <a:bodyPr lIns="91424" tIns="45712" rIns="91424" bIns="45712"/>
          <a:lstStyle>
            <a:lvl1pPr>
              <a:defRPr/>
            </a:lvl1pPr>
          </a:lstStyle>
          <a:p>
            <a:pPr>
              <a:defRPr/>
            </a:pPr>
            <a:fld id="{ED2EDD5A-C086-4010-98CC-F2211D670E08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46528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rmal_slide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15923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63214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Full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0" indent="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None/>
              <a:defRPr sz="1900">
                <a:latin typeface="Arial Narrow" pitchFamily="34" charset="0"/>
              </a:defRPr>
            </a:lvl1pPr>
            <a:lvl2pPr marL="560387" indent="0"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None/>
              <a:defRPr sz="1600">
                <a:latin typeface="Arial Narrow" pitchFamily="34" charset="0"/>
              </a:defRPr>
            </a:lvl2pPr>
            <a:lvl3pPr marL="1123950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sz="1600">
                <a:latin typeface="Arial Narrow" pitchFamily="34" charset="0"/>
              </a:defRPr>
            </a:lvl3pPr>
            <a:lvl4pPr marL="1685925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46313" indent="0" algn="l">
              <a:buNone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90660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Char char="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2pPr>
            <a:lvl3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sz="1600">
                <a:latin typeface="Arial Narrow" pitchFamily="34" charset="0"/>
              </a:defRPr>
            </a:lvl3pPr>
            <a:lvl4pPr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Char char="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75476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_Template_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501220" cy="5358620"/>
          </a:xfrm>
          <a:prstGeom prst="rect">
            <a:avLst/>
          </a:prstGeom>
        </p:spPr>
        <p:txBody>
          <a:bodyPr lIns="0"/>
          <a:lstStyle>
            <a:lvl1pPr marL="355600" indent="-355600"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900">
                <a:latin typeface="Arial Narrow" pitchFamily="34" charset="0"/>
              </a:defRPr>
            </a:lvl1pPr>
            <a:lvl2pPr algn="l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2pPr>
            <a:lvl3pPr marL="1466850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sz="1600">
                <a:latin typeface="Arial Narrow" pitchFamily="34" charset="0"/>
              </a:defRPr>
            </a:lvl3pPr>
            <a:lvl4pPr marL="2028825" indent="-342900" algn="l">
              <a:buClr>
                <a:schemeClr val="tx1">
                  <a:lumMod val="50000"/>
                  <a:lumOff val="50000"/>
                </a:schemeClr>
              </a:buClr>
              <a:buSzPct val="100000"/>
              <a:buFont typeface="+mj-lt"/>
              <a:buAutoNum type="arabicPeriod"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589213" indent="-342900" algn="l">
              <a:buSzPct val="100000"/>
              <a:buFont typeface="+mj-lt"/>
              <a:buAutoNum type="arabicPeriod"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  <p:sp>
        <p:nvSpPr>
          <p:cNvPr id="5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6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01635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_Template_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633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_Template_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118943-FC01-4B1A-8963-0E1AC8024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6" name="Textplatzhalter 7">
            <a:extLst>
              <a:ext uri="{FF2B5EF4-FFF2-40B4-BE49-F238E27FC236}">
                <a16:creationId xmlns:a16="http://schemas.microsoft.com/office/drawing/2014/main" id="{C24FDF9A-24A4-48EA-9190-8B3AEA29AB8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48696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812864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rmal_Template_Full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>
            <a:spLocks noGrp="1"/>
          </p:cNvSpPr>
          <p:nvPr>
            <p:ph type="ctrTitle"/>
          </p:nvPr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>
              <a:defRPr sz="2800" b="1" baseline="0">
                <a:latin typeface="Arial Narrow" pitchFamily="34" charset="0"/>
              </a:defRPr>
            </a:lvl1pPr>
          </a:lstStyle>
          <a:p>
            <a:r>
              <a:rPr lang="en-GB" noProof="0" dirty="0" err="1"/>
              <a:t>Titelmasterformat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7" name="Textplatzhalter 7"/>
          <p:cNvSpPr>
            <a:spLocks noGrp="1"/>
          </p:cNvSpPr>
          <p:nvPr>
            <p:ph type="body" sz="quarter" idx="13"/>
          </p:nvPr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>
              <a:buNone/>
              <a:defRPr sz="2000" b="1" baseline="0">
                <a:latin typeface="Arial Narrow" pitchFamily="34" charset="0"/>
              </a:defRPr>
            </a:lvl1pPr>
            <a:lvl2pPr algn="l">
              <a:buNone/>
              <a:defRPr sz="2200">
                <a:latin typeface="Arial Narrow" pitchFamily="34" charset="0"/>
              </a:defRPr>
            </a:lvl2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666700" y="1764351"/>
            <a:ext cx="9072610" cy="5374636"/>
          </a:xfrm>
          <a:prstGeom prst="rect">
            <a:avLst/>
          </a:prstGeom>
        </p:spPr>
        <p:txBody>
          <a:bodyPr lIns="0"/>
          <a:lstStyle>
            <a:lvl1pPr marL="0" indent="0" algn="l">
              <a:buClr>
                <a:schemeClr val="tx1">
                  <a:lumMod val="65000"/>
                  <a:lumOff val="35000"/>
                </a:schemeClr>
              </a:buClr>
              <a:buSzPct val="75000"/>
              <a:buFont typeface="Wingdings 3" pitchFamily="18" charset="2"/>
              <a:buNone/>
              <a:defRPr sz="1900">
                <a:latin typeface="Arial Narrow" pitchFamily="34" charset="0"/>
              </a:defRPr>
            </a:lvl1pPr>
            <a:lvl2pPr marL="560387" indent="0" algn="l">
              <a:buClr>
                <a:schemeClr val="tx1">
                  <a:lumMod val="65000"/>
                  <a:lumOff val="35000"/>
                </a:schemeClr>
              </a:buClr>
              <a:buSzPct val="70000"/>
              <a:buFont typeface="Wingdings 3" pitchFamily="18" charset="2"/>
              <a:buNone/>
              <a:defRPr sz="1600">
                <a:latin typeface="Arial Narrow" pitchFamily="34" charset="0"/>
              </a:defRPr>
            </a:lvl2pPr>
            <a:lvl3pPr marL="1123950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sz="1600">
                <a:latin typeface="Arial Narrow" pitchFamily="34" charset="0"/>
              </a:defRPr>
            </a:lvl3pPr>
            <a:lvl4pPr marL="1685925" indent="0" algn="l">
              <a:buClr>
                <a:schemeClr val="tx1">
                  <a:lumMod val="50000"/>
                  <a:lumOff val="50000"/>
                </a:schemeClr>
              </a:buClr>
              <a:buSzPct val="60000"/>
              <a:buFont typeface="Wingdings 3" pitchFamily="18" charset="2"/>
              <a:buNone/>
              <a:defRPr lang="de-DE" sz="1400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marL="2246313" indent="0" algn="l">
              <a:buNone/>
              <a:defRPr sz="1400">
                <a:latin typeface="Arial Narrow" pitchFamily="34" charset="0"/>
              </a:defRPr>
            </a:lvl5pPr>
          </a:lstStyle>
          <a:p>
            <a:pPr lvl="0"/>
            <a:r>
              <a:rPr lang="en-GB" noProof="0" dirty="0" err="1"/>
              <a:t>Textmasterformate</a:t>
            </a:r>
            <a:r>
              <a:rPr lang="en-GB" noProof="0" dirty="0"/>
              <a:t> </a:t>
            </a:r>
            <a:r>
              <a:rPr lang="en-GB" noProof="0" dirty="0" err="1"/>
              <a:t>durch</a:t>
            </a:r>
            <a:r>
              <a:rPr lang="en-GB" noProof="0" dirty="0"/>
              <a:t> </a:t>
            </a:r>
            <a:r>
              <a:rPr lang="en-GB" noProof="0" dirty="0" err="1"/>
              <a:t>Klicken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  <a:p>
            <a:pPr lvl="1"/>
            <a:r>
              <a:rPr lang="en-GB" noProof="0" dirty="0" err="1"/>
              <a:t>Zweite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2"/>
            <a:r>
              <a:rPr lang="en-GB" noProof="0" dirty="0" err="1"/>
              <a:t>Dritte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3"/>
            <a:r>
              <a:rPr lang="en-GB" noProof="0" dirty="0" err="1"/>
              <a:t>Vierte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  <a:p>
            <a:pPr lvl="4"/>
            <a:r>
              <a:rPr lang="en-GB" noProof="0" dirty="0" err="1"/>
              <a:t>Fünfte</a:t>
            </a:r>
            <a:r>
              <a:rPr lang="en-GB" noProof="0" dirty="0"/>
              <a:t> </a:t>
            </a:r>
            <a:r>
              <a:rPr lang="en-GB" noProof="0" dirty="0" err="1"/>
              <a:t>Ebene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540084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oc-group.com/imprint" TargetMode="External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8" name="Rechteck 12"/>
          <p:cNvSpPr>
            <a:spLocks noChangeArrowheads="1"/>
          </p:cNvSpPr>
          <p:nvPr userDrawn="1"/>
        </p:nvSpPr>
        <p:spPr bwMode="auto">
          <a:xfrm>
            <a:off x="0" y="-1"/>
            <a:ext cx="5112710" cy="180000"/>
          </a:xfrm>
          <a:prstGeom prst="rect">
            <a:avLst/>
          </a:prstGeom>
          <a:solidFill>
            <a:srgbClr val="009D3A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9" name="Rechteck 12">
            <a:extLst>
              <a:ext uri="{FF2B5EF4-FFF2-40B4-BE49-F238E27FC236}">
                <a16:creationId xmlns:a16="http://schemas.microsoft.com/office/drawing/2014/main" id="{D741C5E9-7DC0-4653-AB67-B859CCBC07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12710" y="-1"/>
            <a:ext cx="3618460" cy="180000"/>
          </a:xfrm>
          <a:prstGeom prst="rect">
            <a:avLst/>
          </a:prstGeom>
          <a:solidFill>
            <a:srgbClr val="6FBC84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1" name="Rechteck 12">
            <a:extLst>
              <a:ext uri="{FF2B5EF4-FFF2-40B4-BE49-F238E27FC236}">
                <a16:creationId xmlns:a16="http://schemas.microsoft.com/office/drawing/2014/main" id="{C0B114A6-57A0-4E02-AF50-93785070B7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31170" y="-2"/>
            <a:ext cx="1962230" cy="180000"/>
          </a:xfrm>
          <a:prstGeom prst="rect">
            <a:avLst/>
          </a:prstGeom>
          <a:solidFill>
            <a:srgbClr val="A8D3AE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6" r:id="rId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Arial Narrow" pitchFamily="34" charset="0"/>
        </a:defRPr>
      </a:lvl5pPr>
      <a:lvl6pPr marL="483932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6pPr>
      <a:lvl7pPr marL="967865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7pPr>
      <a:lvl8pPr marL="1451798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8pPr>
      <a:lvl9pPr marL="1935730" algn="ctr" rtl="0" eaLnBrk="1" fontAlgn="base" hangingPunct="1">
        <a:spcBef>
          <a:spcPct val="0"/>
        </a:spcBef>
        <a:spcAft>
          <a:spcPct val="0"/>
        </a:spcAft>
        <a:defRPr sz="4700">
          <a:solidFill>
            <a:schemeClr val="tx1"/>
          </a:solidFill>
          <a:latin typeface="Calibri" pitchFamily="34" charset="0"/>
        </a:defRPr>
      </a:lvl9pPr>
    </p:titleStyle>
    <p:bodyStyle>
      <a:lvl1pPr marL="361950" indent="-3619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1pPr>
      <a:lvl2pPr marL="785813" indent="-301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208088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92275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174875" indent="-2413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61629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45562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29493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3427" indent="-241966" algn="l" defTabSz="9678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3932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7865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51798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3573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9662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03595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87528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71460" algn="l" defTabSz="9678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hteck 33">
            <a:extLst>
              <a:ext uri="{FF2B5EF4-FFF2-40B4-BE49-F238E27FC236}">
                <a16:creationId xmlns:a16="http://schemas.microsoft.com/office/drawing/2014/main" id="{5DC936A3-CC63-43E1-9F89-C8301B494650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University of Vienna, Department of Knowledge Engineering &amp; BOC Group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6" name="Rechteck 15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21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11" name="Rechteck 12"/>
          <p:cNvSpPr>
            <a:spLocks noChangeArrowheads="1"/>
          </p:cNvSpPr>
          <p:nvPr userDrawn="1"/>
        </p:nvSpPr>
        <p:spPr bwMode="auto">
          <a:xfrm>
            <a:off x="0" y="-1"/>
            <a:ext cx="5112710" cy="180000"/>
          </a:xfrm>
          <a:prstGeom prst="rect">
            <a:avLst/>
          </a:prstGeom>
          <a:solidFill>
            <a:srgbClr val="009D3A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2" name="Rechteck 12">
            <a:extLst>
              <a:ext uri="{FF2B5EF4-FFF2-40B4-BE49-F238E27FC236}">
                <a16:creationId xmlns:a16="http://schemas.microsoft.com/office/drawing/2014/main" id="{D741C5E9-7DC0-4653-AB67-B859CCBC07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12710" y="-1"/>
            <a:ext cx="3618460" cy="180000"/>
          </a:xfrm>
          <a:prstGeom prst="rect">
            <a:avLst/>
          </a:prstGeom>
          <a:solidFill>
            <a:srgbClr val="6FBC84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C0B114A6-57A0-4E02-AF50-93785070B7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31170" y="-2"/>
            <a:ext cx="1962230" cy="180000"/>
          </a:xfrm>
          <a:prstGeom prst="rect">
            <a:avLst/>
          </a:prstGeom>
          <a:solidFill>
            <a:srgbClr val="A8D3AE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7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11" name="Rechteck 12"/>
          <p:cNvSpPr>
            <a:spLocks noChangeArrowheads="1"/>
          </p:cNvSpPr>
          <p:nvPr userDrawn="1"/>
        </p:nvSpPr>
        <p:spPr bwMode="auto">
          <a:xfrm>
            <a:off x="0" y="-1"/>
            <a:ext cx="5112710" cy="180000"/>
          </a:xfrm>
          <a:prstGeom prst="rect">
            <a:avLst/>
          </a:prstGeom>
          <a:solidFill>
            <a:srgbClr val="009D3A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5" name="Rechteck 12">
            <a:extLst>
              <a:ext uri="{FF2B5EF4-FFF2-40B4-BE49-F238E27FC236}">
                <a16:creationId xmlns:a16="http://schemas.microsoft.com/office/drawing/2014/main" id="{D741C5E9-7DC0-4653-AB67-B859CCBC07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12710" y="-1"/>
            <a:ext cx="3618460" cy="180000"/>
          </a:xfrm>
          <a:prstGeom prst="rect">
            <a:avLst/>
          </a:prstGeom>
          <a:solidFill>
            <a:srgbClr val="6FBC84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C0B114A6-57A0-4E02-AF50-93785070B7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31170" y="-2"/>
            <a:ext cx="1962230" cy="180000"/>
          </a:xfrm>
          <a:prstGeom prst="rect">
            <a:avLst/>
          </a:prstGeom>
          <a:solidFill>
            <a:srgbClr val="A8D3AE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45" r:id="rId1"/>
    <p:sldLayoutId id="2147485144" r:id="rId2"/>
    <p:sldLayoutId id="2147485140" r:id="rId3"/>
    <p:sldLayoutId id="2147485141" r:id="rId4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194F11D-1CEA-43EC-A3F0-B9A2E957175D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4101" name="Rechteck 12"/>
          <p:cNvSpPr>
            <a:spLocks noChangeArrowheads="1"/>
          </p:cNvSpPr>
          <p:nvPr userDrawn="1"/>
        </p:nvSpPr>
        <p:spPr bwMode="auto">
          <a:xfrm>
            <a:off x="-1" y="0"/>
            <a:ext cx="10693399" cy="180000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7" name="Rechteck 16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22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26" name="Rechteck 25"/>
          <p:cNvSpPr/>
          <p:nvPr userDrawn="1"/>
        </p:nvSpPr>
        <p:spPr>
          <a:xfrm>
            <a:off x="666700" y="7150299"/>
            <a:ext cx="9360000" cy="230832"/>
          </a:xfrm>
          <a:prstGeom prst="rect">
            <a:avLst/>
          </a:prstGeom>
        </p:spPr>
        <p:txBody>
          <a:bodyPr wrap="square" lIns="9000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239250" algn="r"/>
              </a:tabLst>
              <a:defRPr/>
            </a:pP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Imprint and copyright: publisher and manufacturer: BOC Products &amp; Services AG, place of publishing and manufacturing: Vienna, Austria; </a:t>
            </a: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  <a:hlinkClick r:id="rId3"/>
              </a:rPr>
              <a:t>https://www.boc-group.com/imprint</a:t>
            </a:r>
            <a:r>
              <a:rPr lang="en-GB" sz="900" kern="120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rPr>
              <a:t>.</a:t>
            </a:r>
          </a:p>
        </p:txBody>
      </p:sp>
      <p:pic>
        <p:nvPicPr>
          <p:cNvPr id="29" name="Grafik 28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699" y="1805677"/>
            <a:ext cx="9360001" cy="3120849"/>
          </a:xfrm>
          <a:prstGeom prst="rect">
            <a:avLst/>
          </a:prstGeom>
        </p:spPr>
      </p:pic>
      <p:sp>
        <p:nvSpPr>
          <p:cNvPr id="31" name="Rechteck 30"/>
          <p:cNvSpPr/>
          <p:nvPr userDrawn="1"/>
        </p:nvSpPr>
        <p:spPr>
          <a:xfrm>
            <a:off x="5274692" y="5644150"/>
            <a:ext cx="475252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614488" indent="0">
              <a:buNone/>
              <a:tabLst>
                <a:tab pos="444500" algn="l"/>
              </a:tabLst>
            </a:pP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Connect </a:t>
            </a:r>
            <a:r>
              <a:rPr lang="de-DE" sz="1800" b="1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with</a:t>
            </a: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800" b="1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us</a:t>
            </a:r>
            <a:r>
              <a:rPr lang="de-DE" sz="1800" b="1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!</a:t>
            </a:r>
          </a:p>
          <a:p>
            <a:pPr marL="1614488" indent="0" algn="l">
              <a:buNone/>
              <a:tabLst>
                <a:tab pos="444500" algn="l"/>
              </a:tabLst>
            </a:pPr>
            <a:r>
              <a:rPr lang="de-DE" sz="15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Follow </a:t>
            </a:r>
            <a:r>
              <a:rPr lang="de-DE" sz="1500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us</a:t>
            </a:r>
            <a:r>
              <a:rPr lang="de-DE" sz="15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and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feel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our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de-DE" sz="1500" kern="1200" baseline="0" dirty="0" err="1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heartbeat</a:t>
            </a:r>
            <a:r>
              <a:rPr lang="de-DE" sz="1500" kern="1200" baseline="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.</a:t>
            </a:r>
            <a:endParaRPr lang="de-DE" sz="1500" kern="1200" dirty="0">
              <a:solidFill>
                <a:schemeClr val="tx1"/>
              </a:solidFill>
              <a:latin typeface="Arial Narrow" pitchFamily="34" charset="0"/>
              <a:ea typeface="+mn-ea"/>
              <a:cs typeface="+mn-cs"/>
            </a:endParaRPr>
          </a:p>
          <a:p>
            <a:pPr marL="1614488" indent="0" algn="l">
              <a:buNone/>
              <a:tabLst>
                <a:tab pos="444500" algn="l"/>
              </a:tabLst>
            </a:pPr>
            <a:endParaRPr lang="de-DE" sz="500" kern="1200" dirty="0">
              <a:solidFill>
                <a:schemeClr val="tx1"/>
              </a:solidFill>
              <a:latin typeface="FontAwesome" pitchFamily="2" charset="0"/>
              <a:ea typeface="+mn-ea"/>
              <a:cs typeface="+mn-cs"/>
            </a:endParaRPr>
          </a:p>
          <a:p>
            <a:pPr marL="1614488" indent="0" algn="l">
              <a:buNone/>
              <a:tabLst>
                <a:tab pos="444500" algn="l"/>
              </a:tabLst>
            </a:pPr>
            <a:r>
              <a:rPr lang="de-DE" sz="2000" kern="1200" dirty="0">
                <a:solidFill>
                  <a:schemeClr val="tx1"/>
                </a:solidFill>
                <a:latin typeface="FontAwesome" pitchFamily="2" charset="0"/>
                <a:ea typeface="+mn-ea"/>
                <a:cs typeface="+mn-cs"/>
              </a:rPr>
              <a:t>  </a:t>
            </a:r>
            <a:r>
              <a:rPr lang="de-DE" sz="2000" kern="1200" dirty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34" name="Titel 1"/>
          <p:cNvSpPr txBox="1">
            <a:spLocks/>
          </p:cNvSpPr>
          <p:nvPr userDrawn="1"/>
        </p:nvSpPr>
        <p:spPr>
          <a:xfrm>
            <a:off x="666700" y="335400"/>
            <a:ext cx="9054482" cy="609742"/>
          </a:xfrm>
          <a:prstGeom prst="rect">
            <a:avLst/>
          </a:prstGeom>
        </p:spPr>
        <p:txBody>
          <a:bodyPr lIns="0" tIns="56159" rIns="112321" bIns="56159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 baseline="0">
                <a:solidFill>
                  <a:schemeClr val="tx1"/>
                </a:solidFill>
                <a:latin typeface="Arial Narrow" pitchFamily="34" charset="0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5pPr>
            <a:lvl6pPr marL="561602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6pPr>
            <a:lvl7pPr marL="1123205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7pPr>
            <a:lvl8pPr marL="1684807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8pPr>
            <a:lvl9pPr marL="2246408" algn="l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 Narrow" pitchFamily="34" charset="0"/>
              </a:defRPr>
            </a:lvl9pPr>
          </a:lstStyle>
          <a:p>
            <a:r>
              <a:rPr lang="en-GB" dirty="0"/>
              <a:t>For further information…</a:t>
            </a:r>
          </a:p>
        </p:txBody>
      </p:sp>
      <p:sp>
        <p:nvSpPr>
          <p:cNvPr id="35" name="Textplatzhalter 7"/>
          <p:cNvSpPr txBox="1">
            <a:spLocks/>
          </p:cNvSpPr>
          <p:nvPr userDrawn="1"/>
        </p:nvSpPr>
        <p:spPr>
          <a:xfrm>
            <a:off x="666700" y="1009424"/>
            <a:ext cx="9059240" cy="413753"/>
          </a:xfrm>
          <a:prstGeom prst="rect">
            <a:avLst/>
          </a:prstGeom>
        </p:spPr>
        <p:txBody>
          <a:bodyPr lIns="0" tIns="36000" rIns="112321" bIns="36000"/>
          <a:lstStyle>
            <a:lvl1pPr marL="420688" indent="-4206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 baseline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911225" indent="-35083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200" kern="120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marL="1403350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965325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525713" indent="-2794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88813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0414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12016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73618" indent="-280801" algn="l" defTabSz="112320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… please get in touch with us!</a:t>
            </a:r>
          </a:p>
        </p:txBody>
      </p:sp>
    </p:spTree>
    <p:extLst>
      <p:ext uri="{BB962C8B-B14F-4D97-AF65-F5344CB8AC3E}">
        <p14:creationId xmlns:p14="http://schemas.microsoft.com/office/powerpoint/2010/main" val="116399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0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B194F11D-1CEA-43EC-A3F0-B9A2E957175D}"/>
              </a:ext>
            </a:extLst>
          </p:cNvPr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AT" altLang="de-DE" sz="900" dirty="0">
                <a:solidFill>
                  <a:srgbClr val="4D4D4D"/>
                </a:solidFill>
                <a:cs typeface="Arial" charset="0"/>
              </a:rPr>
              <a:t>BOC Academy Programme  |  © BOC Group </a:t>
            </a:r>
            <a:endParaRPr lang="de-AT" altLang="de-DE" sz="900" dirty="0">
              <a:solidFill>
                <a:prstClr val="white"/>
              </a:solidFill>
              <a:cs typeface="Arial" charset="0"/>
            </a:endParaRPr>
          </a:p>
        </p:txBody>
      </p:sp>
      <p:sp>
        <p:nvSpPr>
          <p:cNvPr id="4101" name="Rechteck 12"/>
          <p:cNvSpPr>
            <a:spLocks noChangeArrowheads="1"/>
          </p:cNvSpPr>
          <p:nvPr userDrawn="1"/>
        </p:nvSpPr>
        <p:spPr bwMode="auto">
          <a:xfrm>
            <a:off x="-1" y="0"/>
            <a:ext cx="10693399" cy="180000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7" name="Rechteck 16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>
              <a:solidFill>
                <a:prstClr val="white"/>
              </a:solidFill>
            </a:endParaRPr>
          </a:p>
        </p:txBody>
      </p:sp>
      <p:sp>
        <p:nvSpPr>
          <p:cNvPr id="22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algn="ctr"/>
            <a:fld id="{840733A4-9D99-4957-BA8A-101F78A09E1B}" type="slidenum">
              <a:rPr lang="de-DE" altLang="de-DE"/>
              <a:pPr algn="ctr"/>
              <a:t>‹Nr.›</a:t>
            </a:fld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1012574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52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 userDrawn="1"/>
        </p:nvSpPr>
        <p:spPr>
          <a:xfrm>
            <a:off x="-1" y="7355621"/>
            <a:ext cx="10693400" cy="205642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AT" altLang="de-DE" sz="900" dirty="0">
                <a:solidFill>
                  <a:srgbClr val="4D4D4D"/>
                </a:solidFill>
                <a:latin typeface="Arial Narrow" pitchFamily="34" charset="0"/>
                <a:cs typeface="Arial" charset="0"/>
              </a:rPr>
              <a:t>BOC Academy Programme  |  © BOC Group </a:t>
            </a:r>
            <a:endParaRPr lang="de-AT" altLang="de-DE" sz="900" dirty="0">
              <a:latin typeface="Arial Narrow" pitchFamily="34" charset="0"/>
              <a:cs typeface="Arial" charset="0"/>
            </a:endParaRPr>
          </a:p>
        </p:txBody>
      </p:sp>
      <p:sp>
        <p:nvSpPr>
          <p:cNvPr id="17" name="Foliennummernplatzhalter 5"/>
          <p:cNvSpPr txBox="1">
            <a:spLocks/>
          </p:cNvSpPr>
          <p:nvPr userDrawn="1"/>
        </p:nvSpPr>
        <p:spPr bwMode="auto">
          <a:xfrm>
            <a:off x="10026700" y="7381263"/>
            <a:ext cx="666699" cy="18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marL="0" marR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900">
                <a:solidFill>
                  <a:srgbClr val="4D4D4D"/>
                </a:solidFill>
                <a:latin typeface="Arial Narrow" pitchFamily="34" charset="0"/>
                <a:cs typeface="Arial" charset="0"/>
              </a:defRPr>
            </a:lvl1pPr>
            <a:lvl2pPr>
              <a:defRPr>
                <a:solidFill>
                  <a:schemeClr val="lt1"/>
                </a:solidFill>
                <a:latin typeface="+mn-lt"/>
              </a:defRPr>
            </a:lvl2pPr>
            <a:lvl3pPr>
              <a:defRPr>
                <a:solidFill>
                  <a:schemeClr val="lt1"/>
                </a:solidFill>
                <a:latin typeface="+mn-lt"/>
              </a:defRPr>
            </a:lvl3pPr>
            <a:lvl4pPr>
              <a:defRPr>
                <a:solidFill>
                  <a:schemeClr val="lt1"/>
                </a:solidFill>
                <a:latin typeface="+mn-lt"/>
              </a:defRPr>
            </a:lvl4pPr>
            <a:lvl5pPr>
              <a:defRPr>
                <a:solidFill>
                  <a:schemeClr val="lt1"/>
                </a:solidFill>
                <a:latin typeface="+mn-lt"/>
              </a:defRPr>
            </a:lvl5pPr>
            <a:lvl6pPr>
              <a:defRPr>
                <a:solidFill>
                  <a:schemeClr val="lt1"/>
                </a:solidFill>
                <a:latin typeface="+mn-lt"/>
              </a:defRPr>
            </a:lvl6pPr>
            <a:lvl7pPr>
              <a:defRPr>
                <a:solidFill>
                  <a:schemeClr val="lt1"/>
                </a:solidFill>
                <a:latin typeface="+mn-lt"/>
              </a:defRPr>
            </a:lvl7pPr>
            <a:lvl8pPr>
              <a:defRPr>
                <a:solidFill>
                  <a:schemeClr val="lt1"/>
                </a:solidFill>
                <a:latin typeface="+mn-lt"/>
              </a:defRPr>
            </a:lvl8pPr>
            <a:lvl9pPr>
              <a:defRPr>
                <a:solidFill>
                  <a:schemeClr val="lt1"/>
                </a:solidFill>
                <a:latin typeface="+mn-lt"/>
              </a:defRPr>
            </a:lvl9pPr>
          </a:lstStyle>
          <a:p>
            <a:pPr lvl="0" algn="ctr"/>
            <a:fld id="{840733A4-9D99-4957-BA8A-101F78A09E1B}" type="slidenum">
              <a:rPr lang="de-DE" altLang="de-DE"/>
              <a:pPr lvl="0" algn="ctr"/>
              <a:t>‹Nr.›</a:t>
            </a:fld>
            <a:endParaRPr lang="de-DE" altLang="de-DE" dirty="0"/>
          </a:p>
        </p:txBody>
      </p:sp>
      <p:sp>
        <p:nvSpPr>
          <p:cNvPr id="12" name="Rechteck 11"/>
          <p:cNvSpPr/>
          <p:nvPr userDrawn="1"/>
        </p:nvSpPr>
        <p:spPr>
          <a:xfrm>
            <a:off x="0" y="0"/>
            <a:ext cx="10693400" cy="7561263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de-DE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82600" indent="77788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66788" indent="1555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449388" indent="233363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933575" indent="31115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de-DE"/>
          </a:p>
        </p:txBody>
      </p:sp>
      <p:sp>
        <p:nvSpPr>
          <p:cNvPr id="11" name="Rechteck 12"/>
          <p:cNvSpPr>
            <a:spLocks noChangeArrowheads="1"/>
          </p:cNvSpPr>
          <p:nvPr userDrawn="1"/>
        </p:nvSpPr>
        <p:spPr bwMode="auto">
          <a:xfrm>
            <a:off x="0" y="-1"/>
            <a:ext cx="5112710" cy="180000"/>
          </a:xfrm>
          <a:prstGeom prst="rect">
            <a:avLst/>
          </a:prstGeom>
          <a:solidFill>
            <a:srgbClr val="009D3A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5" name="Rechteck 12">
            <a:extLst>
              <a:ext uri="{FF2B5EF4-FFF2-40B4-BE49-F238E27FC236}">
                <a16:creationId xmlns:a16="http://schemas.microsoft.com/office/drawing/2014/main" id="{D741C5E9-7DC0-4653-AB67-B859CCBC07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112710" y="-1"/>
            <a:ext cx="3618460" cy="180000"/>
          </a:xfrm>
          <a:prstGeom prst="rect">
            <a:avLst/>
          </a:prstGeom>
          <a:solidFill>
            <a:srgbClr val="6FBC84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C0B114A6-57A0-4E02-AF50-93785070B7D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8731170" y="-2"/>
            <a:ext cx="1962230" cy="180000"/>
          </a:xfrm>
          <a:prstGeom prst="rect">
            <a:avLst/>
          </a:prstGeom>
          <a:solidFill>
            <a:srgbClr val="A8D3AE"/>
          </a:solidFill>
          <a:ln>
            <a:noFill/>
          </a:ln>
        </p:spPr>
        <p:txBody>
          <a:bodyPr lIns="112321" tIns="56159" rIns="112321" bIns="56159" anchor="ctr"/>
          <a:lstStyle/>
          <a:p>
            <a:pPr algn="ctr"/>
            <a:endParaRPr lang="de-DE" altLang="de-DE" dirty="0">
              <a:solidFill>
                <a:srgbClr val="FFFFFF"/>
              </a:solidFill>
              <a:latin typeface="Arial Narrow" pitchFamily="34" charset="0"/>
            </a:endParaRPr>
          </a:p>
        </p:txBody>
      </p:sp>
      <p:grpSp>
        <p:nvGrpSpPr>
          <p:cNvPr id="18" name="Gruppieren 17"/>
          <p:cNvGrpSpPr/>
          <p:nvPr userDrawn="1"/>
        </p:nvGrpSpPr>
        <p:grpSpPr>
          <a:xfrm>
            <a:off x="9183659" y="417053"/>
            <a:ext cx="1057252" cy="445988"/>
            <a:chOff x="9183659" y="417053"/>
            <a:chExt cx="1057252" cy="445988"/>
          </a:xfrm>
        </p:grpSpPr>
        <p:pic>
          <p:nvPicPr>
            <p:cNvPr id="19" name="Picture 3"/>
            <p:cNvPicPr>
              <a:picLocks noChangeAspect="1" noChangeArrowheads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726335" y="417053"/>
              <a:ext cx="514576" cy="4455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F47BB883-9E41-4655-AAE4-EDC96567D15C}"/>
                </a:ext>
              </a:extLst>
            </p:cNvPr>
            <p:cNvSpPr/>
            <p:nvPr userDrawn="1"/>
          </p:nvSpPr>
          <p:spPr>
            <a:xfrm>
              <a:off x="9183659" y="417502"/>
              <a:ext cx="445539" cy="44553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sz="1600" dirty="0">
                  <a:solidFill>
                    <a:schemeClr val="bg1"/>
                  </a:solidFill>
                  <a:latin typeface="FontAwesome"/>
                </a:rPr>
                <a:t></a:t>
              </a:r>
              <a:endParaRPr lang="de-AT" sz="1600" dirty="0"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3521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3" r:id="rId6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Arial Narrow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5pPr>
      <a:lvl6pPr marL="561602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6pPr>
      <a:lvl7pPr marL="1123205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7pPr>
      <a:lvl8pPr marL="1684807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8pPr>
      <a:lvl9pPr marL="2246408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 Narrow" pitchFamily="34" charset="0"/>
        </a:defRPr>
      </a:lvl9pPr>
    </p:titleStyle>
    <p:bodyStyle>
      <a:lvl1pPr marL="420688" indent="-4206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11225" indent="-35083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3400" kern="1200">
          <a:solidFill>
            <a:schemeClr val="tx1"/>
          </a:solidFill>
          <a:latin typeface="+mn-lt"/>
          <a:ea typeface="+mn-ea"/>
          <a:cs typeface="+mn-cs"/>
        </a:defRPr>
      </a:lvl2pPr>
      <a:lvl3pPr marL="1403350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65325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525713" indent="-279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088813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650414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212016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4773618" indent="-280801" algn="l" defTabSz="1123205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61602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2320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8480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46408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08010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369613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931215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492817" algn="l" defTabSz="1123205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BEEC80FD-3057-42A5-9DD2-B0956A31CC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4" r="2511"/>
          <a:stretch/>
        </p:blipFill>
        <p:spPr>
          <a:xfrm>
            <a:off x="9969" y="0"/>
            <a:ext cx="10683431" cy="7561263"/>
          </a:xfrm>
          <a:prstGeom prst="rect">
            <a:avLst/>
          </a:prstGeom>
        </p:spPr>
      </p:pic>
      <p:sp>
        <p:nvSpPr>
          <p:cNvPr id="11" name="Rechteck 10"/>
          <p:cNvSpPr/>
          <p:nvPr/>
        </p:nvSpPr>
        <p:spPr>
          <a:xfrm>
            <a:off x="0" y="5512018"/>
            <a:ext cx="10707455" cy="1314316"/>
          </a:xfrm>
          <a:prstGeom prst="rect">
            <a:avLst/>
          </a:prstGeom>
          <a:solidFill>
            <a:srgbClr val="009D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Textfeld 13"/>
          <p:cNvSpPr txBox="1"/>
          <p:nvPr/>
        </p:nvSpPr>
        <p:spPr>
          <a:xfrm>
            <a:off x="1390013" y="5829373"/>
            <a:ext cx="8486634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/>
            <a:r>
              <a:rPr lang="de-AT" altLang="de-DE" sz="2400" b="1" dirty="0">
                <a:solidFill>
                  <a:schemeClr val="bg1"/>
                </a:solidFill>
                <a:latin typeface="+mn-lt"/>
              </a:rPr>
              <a:t>Enterprise Architecture Management</a:t>
            </a:r>
            <a:endParaRPr lang="de-DE" altLang="de-DE" sz="2400" b="1" dirty="0">
              <a:solidFill>
                <a:schemeClr val="bg1"/>
              </a:solidFill>
              <a:latin typeface="+mn-lt"/>
            </a:endParaRPr>
          </a:p>
          <a:p>
            <a:pPr marL="0" indent="0"/>
            <a:r>
              <a:rPr lang="de-DE" altLang="de-DE" dirty="0" err="1">
                <a:solidFill>
                  <a:schemeClr val="bg1"/>
                </a:solidFill>
                <a:latin typeface="+mn-lt"/>
              </a:rPr>
              <a:t>Introduction</a:t>
            </a:r>
            <a:r>
              <a:rPr lang="de-DE" altLang="de-DE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altLang="de-DE" dirty="0" err="1">
                <a:solidFill>
                  <a:schemeClr val="bg1"/>
                </a:solidFill>
                <a:latin typeface="+mn-lt"/>
              </a:rPr>
              <a:t>to</a:t>
            </a:r>
            <a:r>
              <a:rPr lang="de-DE" altLang="de-DE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altLang="de-DE" dirty="0" err="1">
                <a:solidFill>
                  <a:schemeClr val="bg1"/>
                </a:solidFill>
                <a:latin typeface="+mn-lt"/>
              </a:rPr>
              <a:t>ArchiMate</a:t>
            </a:r>
            <a:r>
              <a:rPr lang="de-DE" altLang="de-DE" dirty="0">
                <a:solidFill>
                  <a:schemeClr val="bg1"/>
                </a:solidFill>
                <a:latin typeface="+mn-lt"/>
              </a:rPr>
              <a:t> – Business Architecture &amp; </a:t>
            </a:r>
            <a:r>
              <a:rPr lang="de-DE" altLang="de-DE" dirty="0" err="1">
                <a:solidFill>
                  <a:schemeClr val="bg1"/>
                </a:solidFill>
                <a:latin typeface="+mn-lt"/>
              </a:rPr>
              <a:t>Relationships</a:t>
            </a:r>
            <a:endParaRPr lang="de-DE" altLang="de-DE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303936" y="5690874"/>
            <a:ext cx="792110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de-AT" sz="5400" dirty="0">
                <a:solidFill>
                  <a:schemeClr val="bg1"/>
                </a:solidFill>
                <a:latin typeface="FontAwesome"/>
              </a:rPr>
              <a:t></a:t>
            </a:r>
            <a:endParaRPr lang="de-AT" sz="5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34EC30-9575-4363-A42E-D5ED60EFC1F4}"/>
              </a:ext>
            </a:extLst>
          </p:cNvPr>
          <p:cNvSpPr txBox="1"/>
          <p:nvPr/>
        </p:nvSpPr>
        <p:spPr>
          <a:xfrm>
            <a:off x="6282830" y="6300981"/>
            <a:ext cx="3096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AT" sz="1400" dirty="0">
                <a:solidFill>
                  <a:schemeClr val="bg1"/>
                </a:solidFill>
              </a:rPr>
              <a:t>Supported by:</a:t>
            </a:r>
            <a:br>
              <a:rPr lang="de-AT" sz="1400" dirty="0">
                <a:solidFill>
                  <a:schemeClr val="bg1"/>
                </a:solidFill>
              </a:rPr>
            </a:br>
            <a:r>
              <a:rPr lang="de-AT" sz="1400" dirty="0">
                <a:solidFill>
                  <a:schemeClr val="bg1"/>
                </a:solidFill>
              </a:rPr>
              <a:t>www.adoit-community.com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89FA7B4-A1A1-4122-BA54-98FDD90D42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6262" y="327136"/>
            <a:ext cx="6951514" cy="8155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EB1281-FEB9-413C-A272-050BDFEE52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132" y="5512016"/>
            <a:ext cx="1314317" cy="131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481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9A3AE94E-6B1A-4A97-8A12-0999AD6C1B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6261"/>
            <a:ext cx="10693400" cy="592388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9D8BF4-763C-4EAA-B758-C217B627A9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Agenda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8C2AA1C5-271D-4F11-8057-98B61EEA1719}"/>
              </a:ext>
            </a:extLst>
          </p:cNvPr>
          <p:cNvSpPr txBox="1"/>
          <p:nvPr/>
        </p:nvSpPr>
        <p:spPr>
          <a:xfrm>
            <a:off x="810070" y="2268421"/>
            <a:ext cx="891111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4400">
                <a:solidFill>
                  <a:schemeClr val="bg1"/>
                </a:solidFill>
                <a:latin typeface="Bradley Hand ITC" panose="03070402050302030203" pitchFamily="66" charset="0"/>
                <a:cs typeface="Times New Roman" panose="02020603050405020304" pitchFamily="18" charset="0"/>
              </a:rPr>
              <a:t>ArchiMate</a:t>
            </a:r>
            <a:r>
              <a:rPr lang="de-AT" sz="4400" dirty="0">
                <a:solidFill>
                  <a:schemeClr val="bg1"/>
                </a:solidFill>
                <a:latin typeface="Bradley Hand ITC" panose="03070402050302030203" pitchFamily="66" charset="0"/>
                <a:cs typeface="Times New Roman" panose="02020603050405020304" pitchFamily="18" charset="0"/>
              </a:rPr>
              <a:t> Business Layer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AT" sz="4400" dirty="0" err="1">
                <a:solidFill>
                  <a:schemeClr val="bg1"/>
                </a:solidFill>
                <a:latin typeface="Bradley Hand ITC" panose="03070402050302030203" pitchFamily="66" charset="0"/>
                <a:cs typeface="Times New Roman" panose="02020603050405020304" pitchFamily="18" charset="0"/>
              </a:rPr>
              <a:t>ArchiMate</a:t>
            </a:r>
            <a:r>
              <a:rPr lang="de-AT" sz="4400" dirty="0">
                <a:solidFill>
                  <a:schemeClr val="bg1"/>
                </a:solidFill>
                <a:latin typeface="Bradley Hand ITC" panose="03070402050302030203" pitchFamily="66" charset="0"/>
                <a:cs typeface="Times New Roman" panose="02020603050405020304" pitchFamily="18" charset="0"/>
              </a:rPr>
              <a:t> Relations</a:t>
            </a:r>
          </a:p>
        </p:txBody>
      </p:sp>
    </p:spTree>
    <p:extLst>
      <p:ext uri="{BB962C8B-B14F-4D97-AF65-F5344CB8AC3E}">
        <p14:creationId xmlns:p14="http://schemas.microsoft.com/office/powerpoint/2010/main" val="3225982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C85A9F3-01AB-4837-A40F-E9248FB2862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614D2809-0247-41F4-8EAF-F4DBFC9BDC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466645B-5A81-40D8-B065-65800DC0F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070" y="1740262"/>
            <a:ext cx="8911112" cy="478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499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0BE80D92-7B2B-4114-A804-7222BB0E56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5143"/>
            <a:ext cx="10693400" cy="63999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D9D8BF4-763C-4EAA-B758-C217B627A9C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Agenda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8B7951C9-33E7-49A0-9EBD-22327CA5300D}"/>
              </a:ext>
            </a:extLst>
          </p:cNvPr>
          <p:cNvSpPr txBox="1"/>
          <p:nvPr/>
        </p:nvSpPr>
        <p:spPr bwMode="auto">
          <a:xfrm>
            <a:off x="2034240" y="1260281"/>
            <a:ext cx="66249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</a:bodyPr>
          <a:lstStyle/>
          <a:p>
            <a:pPr algn="ctr"/>
            <a:r>
              <a:rPr lang="de-AT" sz="9600" b="1" dirty="0">
                <a:latin typeface="Bradley Hand ITC" panose="03070402050302030203" pitchFamily="66" charset="0"/>
              </a:rPr>
              <a:t>Business</a:t>
            </a:r>
            <a:endParaRPr lang="de-AT" sz="2000" b="1" dirty="0"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164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215457-C8FD-4F57-AB5B-2F0BC0A647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Business Layer Metamodel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FDDD7BA-DED6-47C2-BA8C-4E55997977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C00658A4-A1E7-462F-ABE2-EA1BD95E14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18" y="2124401"/>
            <a:ext cx="7071436" cy="439261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7FE317D-0CD6-4124-9CD9-79DAE0579B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800" y="2124401"/>
            <a:ext cx="3143630" cy="115232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3F8EB006-F654-41DC-8F61-C8D98F73F7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870" y="3545002"/>
            <a:ext cx="2584912" cy="122332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2B81793-DE77-4BED-98C9-934558452B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8730" y="5157218"/>
            <a:ext cx="2063480" cy="1677488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E014A962-07C8-41BB-8BA5-602AF3726042}"/>
              </a:ext>
            </a:extLst>
          </p:cNvPr>
          <p:cNvSpPr/>
          <p:nvPr/>
        </p:nvSpPr>
        <p:spPr>
          <a:xfrm>
            <a:off x="161980" y="6948864"/>
            <a:ext cx="28307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sz="1200" dirty="0"/>
              <a:t>Source: ArchiMate 3, 8 Business Layer</a:t>
            </a:r>
          </a:p>
        </p:txBody>
      </p:sp>
    </p:spTree>
    <p:extLst>
      <p:ext uri="{BB962C8B-B14F-4D97-AF65-F5344CB8AC3E}">
        <p14:creationId xmlns:p14="http://schemas.microsoft.com/office/powerpoint/2010/main" val="2165202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A75109-CB13-4190-9B5A-96352537019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Business Layer - Elements &amp; Relations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4A9FC35-E29A-4380-B92E-1AF9DC6040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AT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362E952-5D35-43C8-BED6-640B46284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23" y="1980381"/>
            <a:ext cx="10481107" cy="4752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5824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4723610-066D-4000-B58C-371ECEEFD00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/>
              <a:t>Test </a:t>
            </a:r>
            <a:r>
              <a:rPr lang="de-AT" dirty="0" err="1"/>
              <a:t>Yourself</a:t>
            </a:r>
            <a:r>
              <a:rPr lang="de-AT" dirty="0"/>
              <a:t> Questions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FE264A2C-D20F-4624-9F3D-4F79F402E84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615722F5-7714-45BB-BA5D-9FAB4808B37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0B050"/>
                </a:solidFill>
              </a:rPr>
              <a:t>Difference between service and function</a:t>
            </a:r>
          </a:p>
          <a:p>
            <a:endParaRPr lang="en-US" sz="2800" dirty="0"/>
          </a:p>
          <a:p>
            <a:pPr marL="457200" indent="-457200">
              <a:buAutoNum type="alphaUcPeriod"/>
            </a:pPr>
            <a:r>
              <a:rPr lang="en-US" sz="2800" dirty="0"/>
              <a:t>Service and functions describe the same </a:t>
            </a:r>
            <a:r>
              <a:rPr lang="en-US" sz="2800" dirty="0" err="1"/>
              <a:t>behaviour</a:t>
            </a:r>
            <a:r>
              <a:rPr lang="en-US" sz="2800" dirty="0"/>
              <a:t> and can be substituted</a:t>
            </a:r>
          </a:p>
          <a:p>
            <a:pPr marL="457200" indent="-457200">
              <a:buAutoNum type="alphaUcPeriod"/>
            </a:pPr>
            <a:r>
              <a:rPr lang="en-US" sz="2800" dirty="0"/>
              <a:t>Service represents external </a:t>
            </a:r>
            <a:r>
              <a:rPr lang="en-US" sz="2800" dirty="0" err="1"/>
              <a:t>behaviour</a:t>
            </a:r>
            <a:r>
              <a:rPr lang="en-US" sz="2800" dirty="0"/>
              <a:t> while function internal one</a:t>
            </a:r>
          </a:p>
          <a:p>
            <a:pPr marL="457200" indent="-457200">
              <a:buAutoNum type="alphaUcPeriod"/>
            </a:pPr>
            <a:r>
              <a:rPr lang="en-US" sz="2800" dirty="0"/>
              <a:t>Function is an obsolete term and has been replaced by service</a:t>
            </a:r>
          </a:p>
          <a:p>
            <a:pPr marL="457200" indent="-457200">
              <a:buAutoNum type="alphaUcPeriod"/>
            </a:pPr>
            <a:r>
              <a:rPr lang="en-US" sz="2800" dirty="0"/>
              <a:t>Service represents business behavior, function represents application </a:t>
            </a:r>
            <a:r>
              <a:rPr lang="en-US" sz="2800" dirty="0" err="1"/>
              <a:t>behaviour</a:t>
            </a:r>
            <a:endParaRPr lang="en-US" sz="2800" dirty="0"/>
          </a:p>
          <a:p>
            <a:pPr marL="457200" indent="-457200">
              <a:buAutoNum type="alphaU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9088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0C91C997-4504-485C-962A-0DCFBE5CFF0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2F1CA66-54D0-46BF-85AE-E75DA2C79A2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FFBAA387-7577-43FC-8EFE-5FE13C12A51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0B050"/>
                </a:solidFill>
              </a:rPr>
              <a:t>What is false statement about </a:t>
            </a:r>
            <a:r>
              <a:rPr lang="en-US" sz="2800" dirty="0" err="1">
                <a:solidFill>
                  <a:srgbClr val="00B050"/>
                </a:solidFill>
              </a:rPr>
              <a:t>colours</a:t>
            </a:r>
            <a:r>
              <a:rPr lang="en-US" sz="2800" dirty="0">
                <a:solidFill>
                  <a:srgbClr val="00B050"/>
                </a:solidFill>
              </a:rPr>
              <a:t> in ArchiMate?</a:t>
            </a:r>
          </a:p>
          <a:p>
            <a:pPr marL="514350" indent="-514350">
              <a:buAutoNum type="alphaUcPeriod"/>
            </a:pPr>
            <a:r>
              <a:rPr lang="en-US" sz="2800" dirty="0"/>
              <a:t>There is no prescription for using </a:t>
            </a:r>
            <a:r>
              <a:rPr lang="en-US" sz="2800" dirty="0" err="1"/>
              <a:t>colours</a:t>
            </a:r>
            <a:r>
              <a:rPr lang="en-US" sz="2800" dirty="0"/>
              <a:t> in ArchiMate, you can use any </a:t>
            </a:r>
            <a:r>
              <a:rPr lang="en-US" sz="2800" dirty="0" err="1"/>
              <a:t>colours</a:t>
            </a:r>
            <a:endParaRPr lang="en-US" sz="2800" dirty="0"/>
          </a:p>
          <a:p>
            <a:pPr marL="514350" indent="-514350">
              <a:buAutoNum type="alphaUcPeriod"/>
            </a:pPr>
            <a:r>
              <a:rPr lang="en-US" sz="2800" dirty="0"/>
              <a:t>In addition to </a:t>
            </a:r>
            <a:r>
              <a:rPr lang="en-US" sz="2800" dirty="0" err="1"/>
              <a:t>colours</a:t>
            </a:r>
            <a:r>
              <a:rPr lang="en-US" sz="2800" dirty="0"/>
              <a:t>, letters S, B, A, T, P, I may be used to distinguish between the layers</a:t>
            </a:r>
          </a:p>
          <a:p>
            <a:pPr marL="514350" indent="-514350">
              <a:buAutoNum type="alphaUcPeriod"/>
            </a:pPr>
            <a:r>
              <a:rPr lang="en-US" sz="2800" dirty="0"/>
              <a:t>ArchiMate defines yellow, blue and green for business, application and technology layers</a:t>
            </a:r>
          </a:p>
          <a:p>
            <a:pPr marL="514350" indent="-514350">
              <a:buAutoNum type="alphaUcPeriod"/>
            </a:pPr>
            <a:r>
              <a:rPr lang="en-US" sz="2800" dirty="0"/>
              <a:t>It is recommended to use </a:t>
            </a:r>
            <a:r>
              <a:rPr lang="en-US" sz="2800" dirty="0" err="1"/>
              <a:t>colours</a:t>
            </a:r>
            <a:r>
              <a:rPr lang="en-US" sz="2800" dirty="0"/>
              <a:t> to highlight elements and relationships in </a:t>
            </a:r>
            <a:r>
              <a:rPr lang="en-US" sz="2800" dirty="0" err="1"/>
              <a:t>visualisations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2179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215457-C8FD-4F57-AB5B-2F0BC0A647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78260" y="335399"/>
            <a:ext cx="8280500" cy="1585609"/>
          </a:xfrm>
          <a:solidFill>
            <a:schemeClr val="bg1"/>
          </a:solidFill>
        </p:spPr>
        <p:txBody>
          <a:bodyPr/>
          <a:lstStyle/>
          <a:p>
            <a:r>
              <a:rPr lang="de-AT" dirty="0" err="1"/>
              <a:t>Discuss</a:t>
            </a:r>
            <a:r>
              <a:rPr lang="de-AT" dirty="0"/>
              <a:t> in </a:t>
            </a:r>
            <a:r>
              <a:rPr lang="de-AT" dirty="0" err="1"/>
              <a:t>your</a:t>
            </a:r>
            <a:r>
              <a:rPr lang="de-AT" dirty="0"/>
              <a:t> </a:t>
            </a:r>
            <a:r>
              <a:rPr lang="de-AT" dirty="0" err="1"/>
              <a:t>group</a:t>
            </a:r>
            <a:r>
              <a:rPr lang="de-AT" dirty="0"/>
              <a:t>: </a:t>
            </a:r>
            <a:r>
              <a:rPr lang="de-AT" dirty="0" err="1"/>
              <a:t>What</a:t>
            </a:r>
            <a:r>
              <a:rPr lang="de-AT" dirty="0"/>
              <a:t> </a:t>
            </a:r>
            <a:r>
              <a:rPr lang="de-AT" dirty="0" err="1"/>
              <a:t>elements</a:t>
            </a:r>
            <a:r>
              <a:rPr lang="de-AT" dirty="0"/>
              <a:t> </a:t>
            </a:r>
            <a:r>
              <a:rPr lang="de-AT" dirty="0" err="1"/>
              <a:t>are</a:t>
            </a:r>
            <a:r>
              <a:rPr lang="de-AT" dirty="0"/>
              <a:t> </a:t>
            </a:r>
            <a:r>
              <a:rPr lang="de-AT" dirty="0" err="1"/>
              <a:t>most</a:t>
            </a:r>
            <a:r>
              <a:rPr lang="de-AT" dirty="0"/>
              <a:t> </a:t>
            </a:r>
            <a:r>
              <a:rPr lang="de-AT" dirty="0" err="1"/>
              <a:t>important</a:t>
            </a:r>
            <a:r>
              <a:rPr lang="de-AT" dirty="0"/>
              <a:t> </a:t>
            </a:r>
            <a:r>
              <a:rPr lang="de-AT" dirty="0" err="1"/>
              <a:t>for</a:t>
            </a:r>
            <a:r>
              <a:rPr lang="de-AT" dirty="0"/>
              <a:t> </a:t>
            </a:r>
            <a:r>
              <a:rPr lang="de-AT" dirty="0" err="1"/>
              <a:t>your</a:t>
            </a:r>
            <a:r>
              <a:rPr lang="de-AT" dirty="0"/>
              <a:t> individual </a:t>
            </a:r>
            <a:r>
              <a:rPr lang="de-AT" dirty="0" err="1"/>
              <a:t>transformation</a:t>
            </a:r>
            <a:r>
              <a:rPr lang="de-AT" dirty="0"/>
              <a:t> </a:t>
            </a:r>
            <a:r>
              <a:rPr lang="de-AT" dirty="0" err="1"/>
              <a:t>challange</a:t>
            </a:r>
            <a:r>
              <a:rPr lang="de-AT" dirty="0"/>
              <a:t>? </a:t>
            </a:r>
            <a:r>
              <a:rPr lang="de-AT" dirty="0" err="1"/>
              <a:t>Why</a:t>
            </a:r>
            <a:r>
              <a:rPr lang="de-AT" dirty="0"/>
              <a:t>? </a:t>
            </a:r>
            <a:r>
              <a:rPr lang="de-AT" dirty="0" err="1"/>
              <a:t>Present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results</a:t>
            </a:r>
            <a:r>
              <a:rPr lang="de-AT" dirty="0"/>
              <a:t> in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classroom</a:t>
            </a:r>
            <a:r>
              <a:rPr lang="de-AT" dirty="0"/>
              <a:t>!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64F55D3-2C54-427D-BFCF-85FF8BA507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54" y="2412441"/>
            <a:ext cx="7071436" cy="439261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39620A22-A804-4891-8766-FAA13CD12251}"/>
              </a:ext>
            </a:extLst>
          </p:cNvPr>
          <p:cNvSpPr/>
          <p:nvPr/>
        </p:nvSpPr>
        <p:spPr>
          <a:xfrm>
            <a:off x="161980" y="6948864"/>
            <a:ext cx="283077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AT" sz="1200" dirty="0"/>
              <a:t>Source: ArchiMate 3, 8 Business Layer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30AC8C1-6C2F-41B3-AFB9-8318C2C615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000" y="309020"/>
            <a:ext cx="1616859" cy="1611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839261"/>
      </p:ext>
    </p:extLst>
  </p:cSld>
  <p:clrMapOvr>
    <a:masterClrMapping/>
  </p:clrMapOvr>
</p:sld>
</file>

<file path=ppt/theme/theme1.xml><?xml version="1.0" encoding="utf-8"?>
<a:theme xmlns:a="http://schemas.openxmlformats.org/drawingml/2006/main" name="Tite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Agenda_Template_empty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1400" dirty="0" err="1" smtClean="0">
            <a:latin typeface="Arial Narrow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Norma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AC04">
            <a:alpha val="39000"/>
          </a:srgbClr>
        </a:solidFill>
        <a:ln w="12700">
          <a:solidFill>
            <a:srgbClr val="138B03"/>
          </a:solidFill>
        </a:ln>
      </a:spPr>
      <a:bodyPr anchor="ctr"/>
      <a:lstStyle>
        <a:defPPr algn="ctr">
          <a:defRPr dirty="0" smtClean="0">
            <a:latin typeface="Arial Narrow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defRPr dirty="0">
            <a:latin typeface="Arial Narrow" pitchFamily="34" charset="0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2_End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End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Normal_Template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OC Arial Narrow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8AC04">
            <a:alpha val="39000"/>
          </a:srgbClr>
        </a:solidFill>
        <a:ln w="12700">
          <a:solidFill>
            <a:srgbClr val="138B03"/>
          </a:solidFill>
        </a:ln>
      </a:spPr>
      <a:bodyPr anchor="ctr"/>
      <a:lstStyle>
        <a:defPPr algn="ctr">
          <a:defRPr dirty="0" smtClean="0">
            <a:latin typeface="Arial Narrow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defRPr dirty="0">
            <a:latin typeface="Arial Narrow" pitchFamily="34" charset="0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235</Words>
  <Application>Microsoft Office PowerPoint</Application>
  <PresentationFormat>Benutzerdefiniert</PresentationFormat>
  <Paragraphs>33</Paragraphs>
  <Slides>9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6</vt:i4>
      </vt:variant>
      <vt:variant>
        <vt:lpstr>Folientitel</vt:lpstr>
      </vt:variant>
      <vt:variant>
        <vt:i4>9</vt:i4>
      </vt:variant>
    </vt:vector>
  </HeadingPairs>
  <TitlesOfParts>
    <vt:vector size="21" baseType="lpstr">
      <vt:lpstr>Arial</vt:lpstr>
      <vt:lpstr>Arial Narrow</vt:lpstr>
      <vt:lpstr>Bradley Hand ITC</vt:lpstr>
      <vt:lpstr>Calibri</vt:lpstr>
      <vt:lpstr>FontAwesome</vt:lpstr>
      <vt:lpstr>Wingdings 3</vt:lpstr>
      <vt:lpstr>Titel_Template</vt:lpstr>
      <vt:lpstr>Agenda_Template_empty</vt:lpstr>
      <vt:lpstr>Normal_Template</vt:lpstr>
      <vt:lpstr>2_End_Template</vt:lpstr>
      <vt:lpstr>3_End_Template</vt:lpstr>
      <vt:lpstr>1_Normal_Template</vt:lpstr>
      <vt:lpstr>PowerPoint-Präsentation</vt:lpstr>
      <vt:lpstr>Agenda</vt:lpstr>
      <vt:lpstr>PowerPoint-Präsentation</vt:lpstr>
      <vt:lpstr>Agenda</vt:lpstr>
      <vt:lpstr>Business Layer Metamodel</vt:lpstr>
      <vt:lpstr>Business Layer - Elements &amp; Relations</vt:lpstr>
      <vt:lpstr>Test Yourself Questions</vt:lpstr>
      <vt:lpstr>PowerPoint-Präsentation</vt:lpstr>
      <vt:lpstr>Discuss in your group: What elements are most important for your individual transformation challange? Why? Present the results in the classroom!</vt:lpstr>
    </vt:vector>
  </TitlesOfParts>
  <Company>BOC GmbH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ADOit_EN</dc:title>
  <dc:creator>BOC AG</dc:creator>
  <cp:lastModifiedBy>Christoph Moser</cp:lastModifiedBy>
  <cp:revision>499</cp:revision>
  <dcterms:created xsi:type="dcterms:W3CDTF">2009-07-14T13:47:12Z</dcterms:created>
  <dcterms:modified xsi:type="dcterms:W3CDTF">2019-12-17T10:57:48Z</dcterms:modified>
  <cp:category>Version_4</cp:category>
</cp:coreProperties>
</file>