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023" r:id="rId2"/>
    <p:sldMasterId id="2147484289" r:id="rId3"/>
    <p:sldMasterId id="2147485149" r:id="rId4"/>
    <p:sldMasterId id="2147485152" r:id="rId5"/>
  </p:sldMasterIdLst>
  <p:notesMasterIdLst>
    <p:notesMasterId r:id="rId65"/>
  </p:notesMasterIdLst>
  <p:handoutMasterIdLst>
    <p:handoutMasterId r:id="rId66"/>
  </p:handoutMasterIdLst>
  <p:sldIdLst>
    <p:sldId id="283" r:id="rId6"/>
    <p:sldId id="279" r:id="rId7"/>
    <p:sldId id="286" r:id="rId8"/>
    <p:sldId id="284" r:id="rId9"/>
    <p:sldId id="285" r:id="rId10"/>
    <p:sldId id="376" r:id="rId11"/>
    <p:sldId id="379" r:id="rId12"/>
    <p:sldId id="378" r:id="rId13"/>
    <p:sldId id="360" r:id="rId14"/>
    <p:sldId id="312" r:id="rId15"/>
    <p:sldId id="313" r:id="rId16"/>
    <p:sldId id="314" r:id="rId17"/>
    <p:sldId id="315" r:id="rId18"/>
    <p:sldId id="316" r:id="rId19"/>
    <p:sldId id="317" r:id="rId20"/>
    <p:sldId id="318" r:id="rId21"/>
    <p:sldId id="319" r:id="rId22"/>
    <p:sldId id="320" r:id="rId23"/>
    <p:sldId id="321" r:id="rId24"/>
    <p:sldId id="322" r:id="rId25"/>
    <p:sldId id="325" r:id="rId26"/>
    <p:sldId id="324" r:id="rId27"/>
    <p:sldId id="323" r:id="rId28"/>
    <p:sldId id="326" r:id="rId29"/>
    <p:sldId id="327" r:id="rId30"/>
    <p:sldId id="330" r:id="rId31"/>
    <p:sldId id="329" r:id="rId32"/>
    <p:sldId id="328" r:id="rId33"/>
    <p:sldId id="331" r:id="rId34"/>
    <p:sldId id="332" r:id="rId35"/>
    <p:sldId id="333" r:id="rId36"/>
    <p:sldId id="334" r:id="rId37"/>
    <p:sldId id="335" r:id="rId38"/>
    <p:sldId id="336" r:id="rId39"/>
    <p:sldId id="354" r:id="rId40"/>
    <p:sldId id="355" r:id="rId41"/>
    <p:sldId id="356" r:id="rId42"/>
    <p:sldId id="357" r:id="rId43"/>
    <p:sldId id="358" r:id="rId44"/>
    <p:sldId id="372" r:id="rId45"/>
    <p:sldId id="362" r:id="rId46"/>
    <p:sldId id="363" r:id="rId47"/>
    <p:sldId id="364" r:id="rId48"/>
    <p:sldId id="374" r:id="rId49"/>
    <p:sldId id="366" r:id="rId50"/>
    <p:sldId id="373" r:id="rId51"/>
    <p:sldId id="368" r:id="rId52"/>
    <p:sldId id="371" r:id="rId53"/>
    <p:sldId id="370" r:id="rId54"/>
    <p:sldId id="294" r:id="rId55"/>
    <p:sldId id="375" r:id="rId56"/>
    <p:sldId id="337" r:id="rId57"/>
    <p:sldId id="338" r:id="rId58"/>
    <p:sldId id="296" r:id="rId59"/>
    <p:sldId id="298" r:id="rId60"/>
    <p:sldId id="380" r:id="rId61"/>
    <p:sldId id="381" r:id="rId62"/>
    <p:sldId id="301" r:id="rId63"/>
    <p:sldId id="297" r:id="rId64"/>
  </p:sldIdLst>
  <p:sldSz cx="10693400" cy="7561263"/>
  <p:notesSz cx="7099300" cy="10234613"/>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82600" indent="77788" algn="l" rtl="0" fontAlgn="base">
      <a:spcBef>
        <a:spcPct val="0"/>
      </a:spcBef>
      <a:spcAft>
        <a:spcPct val="0"/>
      </a:spcAft>
      <a:defRPr kern="1200">
        <a:solidFill>
          <a:schemeClr val="tx1"/>
        </a:solidFill>
        <a:latin typeface="Arial" charset="0"/>
        <a:ea typeface="+mn-ea"/>
        <a:cs typeface="+mn-cs"/>
      </a:defRPr>
    </a:lvl2pPr>
    <a:lvl3pPr marL="966788" indent="155575" algn="l" rtl="0" fontAlgn="base">
      <a:spcBef>
        <a:spcPct val="0"/>
      </a:spcBef>
      <a:spcAft>
        <a:spcPct val="0"/>
      </a:spcAft>
      <a:defRPr kern="1200">
        <a:solidFill>
          <a:schemeClr val="tx1"/>
        </a:solidFill>
        <a:latin typeface="Arial" charset="0"/>
        <a:ea typeface="+mn-ea"/>
        <a:cs typeface="+mn-cs"/>
      </a:defRPr>
    </a:lvl3pPr>
    <a:lvl4pPr marL="1449388" indent="233363" algn="l" rtl="0" fontAlgn="base">
      <a:spcBef>
        <a:spcPct val="0"/>
      </a:spcBef>
      <a:spcAft>
        <a:spcPct val="0"/>
      </a:spcAft>
      <a:defRPr kern="1200">
        <a:solidFill>
          <a:schemeClr val="tx1"/>
        </a:solidFill>
        <a:latin typeface="Arial" charset="0"/>
        <a:ea typeface="+mn-ea"/>
        <a:cs typeface="+mn-cs"/>
      </a:defRPr>
    </a:lvl4pPr>
    <a:lvl5pPr marL="1933575" indent="31115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382">
          <p15:clr>
            <a:srgbClr val="A4A3A4"/>
          </p15:clr>
        </p15:guide>
        <p15:guide id="2" pos="3368">
          <p15:clr>
            <a:srgbClr val="A4A3A4"/>
          </p15:clr>
        </p15:guide>
      </p15:sldGuideLst>
    </p:ext>
    <p:ext uri="{2D200454-40CA-4A62-9FC3-DE9A4176ACB9}">
      <p15:notesGuideLst xmlns:p15="http://schemas.microsoft.com/office/powerpoint/2012/main">
        <p15:guide id="1" orient="horz" pos="3225">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drabek" initials="t" lastIdx="2" clrIdx="0"/>
  <p:cmAuthor id="1" name="Ramona Weidinger" initials="RW"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B0"/>
    <a:srgbClr val="D0D0D0"/>
    <a:srgbClr val="BBDCF5"/>
    <a:srgbClr val="009D3A"/>
    <a:srgbClr val="D6E9D8"/>
    <a:srgbClr val="A8D3AE"/>
    <a:srgbClr val="CFD0D0"/>
    <a:srgbClr val="FBBA00"/>
    <a:srgbClr val="E30513"/>
    <a:srgbClr val="0088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09" autoAdjust="0"/>
    <p:restoredTop sz="94660"/>
  </p:normalViewPr>
  <p:slideViewPr>
    <p:cSldViewPr>
      <p:cViewPr varScale="1">
        <p:scale>
          <a:sx n="102" d="100"/>
          <a:sy n="102" d="100"/>
        </p:scale>
        <p:origin x="1800" y="90"/>
      </p:cViewPr>
      <p:guideLst>
        <p:guide orient="horz" pos="2382"/>
        <p:guide pos="3368"/>
      </p:guideLst>
    </p:cSldViewPr>
  </p:slideViewPr>
  <p:notesTextViewPr>
    <p:cViewPr>
      <p:scale>
        <a:sx n="100" d="100"/>
        <a:sy n="100" d="100"/>
      </p:scale>
      <p:origin x="0" y="0"/>
    </p:cViewPr>
  </p:notesTextViewPr>
  <p:sorterViewPr>
    <p:cViewPr>
      <p:scale>
        <a:sx n="66" d="100"/>
        <a:sy n="66" d="100"/>
      </p:scale>
      <p:origin x="0" y="-3708"/>
    </p:cViewPr>
  </p:sorterViewPr>
  <p:notesViewPr>
    <p:cSldViewPr>
      <p:cViewPr varScale="1">
        <p:scale>
          <a:sx n="91" d="100"/>
          <a:sy n="91" d="100"/>
        </p:scale>
        <p:origin x="-2796" y="-114"/>
      </p:cViewPr>
      <p:guideLst>
        <p:guide orient="horz" pos="3225"/>
        <p:guide pos="2236"/>
      </p:guideLst>
    </p:cSldViewPr>
  </p:notesViewPr>
  <p:gridSpacing cx="72010" cy="7201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72" Type="http://schemas.microsoft.com/office/2015/10/relationships/revisionInfo" Target="revisionInfo.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commentAuthors" Target="commentAuthor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4988" cy="512763"/>
          </a:xfrm>
          <a:prstGeom prst="rect">
            <a:avLst/>
          </a:prstGeom>
        </p:spPr>
        <p:txBody>
          <a:bodyPr vert="horz" lIns="95462" tIns="47731" rIns="95462" bIns="47731" rtlCol="0"/>
          <a:lstStyle>
            <a:lvl1pPr algn="l">
              <a:defRPr sz="1300">
                <a:latin typeface="Arial" charset="0"/>
              </a:defRPr>
            </a:lvl1pPr>
          </a:lstStyle>
          <a:p>
            <a:pPr>
              <a:defRPr/>
            </a:pPr>
            <a:endParaRPr lang="de-DE"/>
          </a:p>
        </p:txBody>
      </p:sp>
      <p:sp>
        <p:nvSpPr>
          <p:cNvPr id="3" name="Datumsplatzhalter 2"/>
          <p:cNvSpPr>
            <a:spLocks noGrp="1"/>
          </p:cNvSpPr>
          <p:nvPr>
            <p:ph type="dt" sz="quarter" idx="1"/>
          </p:nvPr>
        </p:nvSpPr>
        <p:spPr>
          <a:xfrm>
            <a:off x="4022725" y="0"/>
            <a:ext cx="3074988" cy="512763"/>
          </a:xfrm>
          <a:prstGeom prst="rect">
            <a:avLst/>
          </a:prstGeom>
        </p:spPr>
        <p:txBody>
          <a:bodyPr vert="horz" lIns="95462" tIns="47731" rIns="95462" bIns="47731" rtlCol="0"/>
          <a:lstStyle>
            <a:lvl1pPr algn="r">
              <a:defRPr sz="1300">
                <a:latin typeface="Arial" charset="0"/>
              </a:defRPr>
            </a:lvl1pPr>
          </a:lstStyle>
          <a:p>
            <a:pPr>
              <a:defRPr/>
            </a:pPr>
            <a:fld id="{89610570-1B0E-4F31-BC7B-8C24DA1EC370}" type="datetimeFigureOut">
              <a:rPr lang="de-DE"/>
              <a:pPr>
                <a:defRPr/>
              </a:pPr>
              <a:t>14.12.2017</a:t>
            </a:fld>
            <a:endParaRPr lang="de-DE"/>
          </a:p>
        </p:txBody>
      </p:sp>
      <p:sp>
        <p:nvSpPr>
          <p:cNvPr id="4" name="Fußzeilenplatzhalter 3"/>
          <p:cNvSpPr>
            <a:spLocks noGrp="1"/>
          </p:cNvSpPr>
          <p:nvPr>
            <p:ph type="ftr" sz="quarter" idx="2"/>
          </p:nvPr>
        </p:nvSpPr>
        <p:spPr>
          <a:xfrm>
            <a:off x="0" y="9720263"/>
            <a:ext cx="3074988" cy="512762"/>
          </a:xfrm>
          <a:prstGeom prst="rect">
            <a:avLst/>
          </a:prstGeom>
        </p:spPr>
        <p:txBody>
          <a:bodyPr vert="horz" lIns="95462" tIns="47731" rIns="95462" bIns="47731" rtlCol="0" anchor="b"/>
          <a:lstStyle>
            <a:lvl1pPr algn="l">
              <a:defRPr sz="1300">
                <a:latin typeface="Arial" charset="0"/>
              </a:defRPr>
            </a:lvl1pPr>
          </a:lstStyle>
          <a:p>
            <a:pPr>
              <a:defRPr/>
            </a:pPr>
            <a:endParaRPr lang="de-DE"/>
          </a:p>
        </p:txBody>
      </p:sp>
      <p:sp>
        <p:nvSpPr>
          <p:cNvPr id="5" name="Foliennummernplatzhalter 4"/>
          <p:cNvSpPr>
            <a:spLocks noGrp="1"/>
          </p:cNvSpPr>
          <p:nvPr>
            <p:ph type="sldNum" sz="quarter" idx="3"/>
          </p:nvPr>
        </p:nvSpPr>
        <p:spPr>
          <a:xfrm>
            <a:off x="4022725" y="9720263"/>
            <a:ext cx="3074988" cy="512762"/>
          </a:xfrm>
          <a:prstGeom prst="rect">
            <a:avLst/>
          </a:prstGeom>
        </p:spPr>
        <p:txBody>
          <a:bodyPr vert="horz" lIns="95462" tIns="47731" rIns="95462" bIns="47731" rtlCol="0" anchor="b"/>
          <a:lstStyle>
            <a:lvl1pPr algn="r">
              <a:defRPr sz="1300">
                <a:latin typeface="Arial" charset="0"/>
              </a:defRPr>
            </a:lvl1pPr>
          </a:lstStyle>
          <a:p>
            <a:pPr>
              <a:defRPr/>
            </a:pPr>
            <a:fld id="{F1903819-258C-4922-9D97-079ACFDCCCE6}" type="slidenum">
              <a:rPr lang="de-DE"/>
              <a:pPr>
                <a:defRPr/>
              </a:pPr>
              <a:t>‹Nr.›</a:t>
            </a:fld>
            <a:endParaRPr lang="de-DE"/>
          </a:p>
        </p:txBody>
      </p:sp>
    </p:spTree>
    <p:extLst>
      <p:ext uri="{BB962C8B-B14F-4D97-AF65-F5344CB8AC3E}">
        <p14:creationId xmlns:p14="http://schemas.microsoft.com/office/powerpoint/2010/main" val="16254381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4988" cy="512763"/>
          </a:xfrm>
          <a:prstGeom prst="rect">
            <a:avLst/>
          </a:prstGeom>
        </p:spPr>
        <p:txBody>
          <a:bodyPr vert="horz" lIns="95462" tIns="47731" rIns="95462" bIns="47731" rtlCol="0"/>
          <a:lstStyle>
            <a:lvl1pPr algn="l">
              <a:defRPr sz="1300">
                <a:latin typeface="Arial" charset="0"/>
              </a:defRPr>
            </a:lvl1pPr>
          </a:lstStyle>
          <a:p>
            <a:pPr>
              <a:defRPr/>
            </a:pPr>
            <a:endParaRPr lang="de-DE"/>
          </a:p>
        </p:txBody>
      </p:sp>
      <p:sp>
        <p:nvSpPr>
          <p:cNvPr id="3" name="Datumsplatzhalter 2"/>
          <p:cNvSpPr>
            <a:spLocks noGrp="1"/>
          </p:cNvSpPr>
          <p:nvPr>
            <p:ph type="dt" idx="1"/>
          </p:nvPr>
        </p:nvSpPr>
        <p:spPr>
          <a:xfrm>
            <a:off x="4022725" y="0"/>
            <a:ext cx="3074988" cy="512763"/>
          </a:xfrm>
          <a:prstGeom prst="rect">
            <a:avLst/>
          </a:prstGeom>
        </p:spPr>
        <p:txBody>
          <a:bodyPr vert="horz" lIns="95462" tIns="47731" rIns="95462" bIns="47731" rtlCol="0"/>
          <a:lstStyle>
            <a:lvl1pPr algn="r">
              <a:defRPr sz="1300">
                <a:latin typeface="Arial" charset="0"/>
              </a:defRPr>
            </a:lvl1pPr>
          </a:lstStyle>
          <a:p>
            <a:pPr>
              <a:defRPr/>
            </a:pPr>
            <a:fld id="{3CEE3996-B29C-4351-9635-9671F7EF706E}" type="datetimeFigureOut">
              <a:rPr lang="de-DE"/>
              <a:pPr>
                <a:defRPr/>
              </a:pPr>
              <a:t>14.12.2017</a:t>
            </a:fld>
            <a:endParaRPr lang="de-DE"/>
          </a:p>
        </p:txBody>
      </p:sp>
      <p:sp>
        <p:nvSpPr>
          <p:cNvPr id="4" name="Folienbildplatzhalter 3"/>
          <p:cNvSpPr>
            <a:spLocks noGrp="1" noRot="1" noChangeAspect="1"/>
          </p:cNvSpPr>
          <p:nvPr>
            <p:ph type="sldImg" idx="2"/>
          </p:nvPr>
        </p:nvSpPr>
        <p:spPr>
          <a:xfrm>
            <a:off x="838200" y="769938"/>
            <a:ext cx="5422900" cy="3835400"/>
          </a:xfrm>
          <a:prstGeom prst="rect">
            <a:avLst/>
          </a:prstGeom>
          <a:noFill/>
          <a:ln w="12700">
            <a:solidFill>
              <a:prstClr val="black"/>
            </a:solidFill>
          </a:ln>
        </p:spPr>
        <p:txBody>
          <a:bodyPr vert="horz" lIns="95462" tIns="47731" rIns="95462" bIns="47731" rtlCol="0" anchor="ctr"/>
          <a:lstStyle/>
          <a:p>
            <a:pPr lvl="0"/>
            <a:endParaRPr lang="de-DE" noProof="0"/>
          </a:p>
        </p:txBody>
      </p:sp>
      <p:sp>
        <p:nvSpPr>
          <p:cNvPr id="5" name="Notizenplatzhalter 4"/>
          <p:cNvSpPr>
            <a:spLocks noGrp="1"/>
          </p:cNvSpPr>
          <p:nvPr>
            <p:ph type="body" sz="quarter" idx="3"/>
          </p:nvPr>
        </p:nvSpPr>
        <p:spPr>
          <a:xfrm>
            <a:off x="709613" y="4860925"/>
            <a:ext cx="5680075" cy="4605338"/>
          </a:xfrm>
          <a:prstGeom prst="rect">
            <a:avLst/>
          </a:prstGeom>
        </p:spPr>
        <p:txBody>
          <a:bodyPr vert="horz" lIns="95462" tIns="47731" rIns="95462" bIns="47731" rtlCol="0">
            <a:normAutofit/>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0" y="9720263"/>
            <a:ext cx="3074988" cy="512762"/>
          </a:xfrm>
          <a:prstGeom prst="rect">
            <a:avLst/>
          </a:prstGeom>
        </p:spPr>
        <p:txBody>
          <a:bodyPr vert="horz" lIns="95462" tIns="47731" rIns="95462" bIns="47731" rtlCol="0" anchor="b"/>
          <a:lstStyle>
            <a:lvl1pPr algn="l">
              <a:defRPr sz="1300">
                <a:latin typeface="Arial" charset="0"/>
              </a:defRPr>
            </a:lvl1pPr>
          </a:lstStyle>
          <a:p>
            <a:pPr>
              <a:defRPr/>
            </a:pPr>
            <a:endParaRPr lang="de-DE"/>
          </a:p>
        </p:txBody>
      </p:sp>
      <p:sp>
        <p:nvSpPr>
          <p:cNvPr id="7" name="Foliennummernplatzhalter 6"/>
          <p:cNvSpPr>
            <a:spLocks noGrp="1"/>
          </p:cNvSpPr>
          <p:nvPr>
            <p:ph type="sldNum" sz="quarter" idx="5"/>
          </p:nvPr>
        </p:nvSpPr>
        <p:spPr>
          <a:xfrm>
            <a:off x="4022725" y="9720263"/>
            <a:ext cx="3074988" cy="512762"/>
          </a:xfrm>
          <a:prstGeom prst="rect">
            <a:avLst/>
          </a:prstGeom>
        </p:spPr>
        <p:txBody>
          <a:bodyPr vert="horz" lIns="95462" tIns="47731" rIns="95462" bIns="47731" rtlCol="0" anchor="b"/>
          <a:lstStyle>
            <a:lvl1pPr algn="r">
              <a:defRPr sz="1300">
                <a:latin typeface="Arial" charset="0"/>
              </a:defRPr>
            </a:lvl1pPr>
          </a:lstStyle>
          <a:p>
            <a:pPr>
              <a:defRPr/>
            </a:pPr>
            <a:fld id="{A0F7BF52-B45D-4D37-A1C8-3648F2744B5B}" type="slidenum">
              <a:rPr lang="de-DE"/>
              <a:pPr>
                <a:defRPr/>
              </a:pPr>
              <a:t>‹Nr.›</a:t>
            </a:fld>
            <a:endParaRPr lang="de-DE"/>
          </a:p>
        </p:txBody>
      </p:sp>
    </p:spTree>
    <p:extLst>
      <p:ext uri="{BB962C8B-B14F-4D97-AF65-F5344CB8AC3E}">
        <p14:creationId xmlns:p14="http://schemas.microsoft.com/office/powerpoint/2010/main" val="3990973356"/>
      </p:ext>
    </p:extLst>
  </p:cSld>
  <p:clrMap bg1="lt1" tx1="dk1" bg2="lt2" tx2="dk2" accent1="accent1" accent2="accent2" accent3="accent3" accent4="accent4" accent5="accent5" accent6="accent6" hlink="hlink" folHlink="folHlink"/>
  <p:notesStyle>
    <a:lvl1pPr algn="l" defTabSz="1122363" rtl="0" eaLnBrk="0" fontAlgn="base" hangingPunct="0">
      <a:spcBef>
        <a:spcPct val="30000"/>
      </a:spcBef>
      <a:spcAft>
        <a:spcPct val="0"/>
      </a:spcAft>
      <a:defRPr sz="1500" kern="1200">
        <a:solidFill>
          <a:schemeClr val="tx1"/>
        </a:solidFill>
        <a:latin typeface="+mn-lt"/>
        <a:ea typeface="+mn-ea"/>
        <a:cs typeface="+mn-cs"/>
      </a:defRPr>
    </a:lvl1pPr>
    <a:lvl2pPr marL="560388" algn="l" defTabSz="1122363" rtl="0" eaLnBrk="0" fontAlgn="base" hangingPunct="0">
      <a:spcBef>
        <a:spcPct val="30000"/>
      </a:spcBef>
      <a:spcAft>
        <a:spcPct val="0"/>
      </a:spcAft>
      <a:defRPr sz="1500" kern="1200">
        <a:solidFill>
          <a:schemeClr val="tx1"/>
        </a:solidFill>
        <a:latin typeface="+mn-lt"/>
        <a:ea typeface="+mn-ea"/>
        <a:cs typeface="+mn-cs"/>
      </a:defRPr>
    </a:lvl2pPr>
    <a:lvl3pPr marL="1122363" algn="l" defTabSz="1122363" rtl="0" eaLnBrk="0" fontAlgn="base" hangingPunct="0">
      <a:spcBef>
        <a:spcPct val="30000"/>
      </a:spcBef>
      <a:spcAft>
        <a:spcPct val="0"/>
      </a:spcAft>
      <a:defRPr sz="1500" kern="1200">
        <a:solidFill>
          <a:schemeClr val="tx1"/>
        </a:solidFill>
        <a:latin typeface="+mn-lt"/>
        <a:ea typeface="+mn-ea"/>
        <a:cs typeface="+mn-cs"/>
      </a:defRPr>
    </a:lvl3pPr>
    <a:lvl4pPr marL="1684338" algn="l" defTabSz="1122363" rtl="0" eaLnBrk="0" fontAlgn="base" hangingPunct="0">
      <a:spcBef>
        <a:spcPct val="30000"/>
      </a:spcBef>
      <a:spcAft>
        <a:spcPct val="0"/>
      </a:spcAft>
      <a:defRPr sz="1500" kern="1200">
        <a:solidFill>
          <a:schemeClr val="tx1"/>
        </a:solidFill>
        <a:latin typeface="+mn-lt"/>
        <a:ea typeface="+mn-ea"/>
        <a:cs typeface="+mn-cs"/>
      </a:defRPr>
    </a:lvl4pPr>
    <a:lvl5pPr marL="2246313" algn="l" defTabSz="1122363" rtl="0" eaLnBrk="0" fontAlgn="base" hangingPunct="0">
      <a:spcBef>
        <a:spcPct val="30000"/>
      </a:spcBef>
      <a:spcAft>
        <a:spcPct val="0"/>
      </a:spcAft>
      <a:defRPr sz="1500" kern="1200">
        <a:solidFill>
          <a:schemeClr val="tx1"/>
        </a:solidFill>
        <a:latin typeface="+mn-lt"/>
        <a:ea typeface="+mn-ea"/>
        <a:cs typeface="+mn-cs"/>
      </a:defRPr>
    </a:lvl5pPr>
    <a:lvl6pPr marL="2808010" algn="l" defTabSz="1123205" rtl="0" eaLnBrk="1" latinLnBrk="0" hangingPunct="1">
      <a:defRPr sz="1500" kern="1200">
        <a:solidFill>
          <a:schemeClr val="tx1"/>
        </a:solidFill>
        <a:latin typeface="+mn-lt"/>
        <a:ea typeface="+mn-ea"/>
        <a:cs typeface="+mn-cs"/>
      </a:defRPr>
    </a:lvl6pPr>
    <a:lvl7pPr marL="3369613" algn="l" defTabSz="1123205" rtl="0" eaLnBrk="1" latinLnBrk="0" hangingPunct="1">
      <a:defRPr sz="1500" kern="1200">
        <a:solidFill>
          <a:schemeClr val="tx1"/>
        </a:solidFill>
        <a:latin typeface="+mn-lt"/>
        <a:ea typeface="+mn-ea"/>
        <a:cs typeface="+mn-cs"/>
      </a:defRPr>
    </a:lvl7pPr>
    <a:lvl8pPr marL="3931215" algn="l" defTabSz="1123205" rtl="0" eaLnBrk="1" latinLnBrk="0" hangingPunct="1">
      <a:defRPr sz="1500" kern="1200">
        <a:solidFill>
          <a:schemeClr val="tx1"/>
        </a:solidFill>
        <a:latin typeface="+mn-lt"/>
        <a:ea typeface="+mn-ea"/>
        <a:cs typeface="+mn-cs"/>
      </a:defRPr>
    </a:lvl8pPr>
    <a:lvl9pPr marL="4492817" algn="l" defTabSz="1123205"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pPr>
              <a:defRPr/>
            </a:pPr>
            <a:fld id="{826B7765-D669-4874-ADAB-5EAC3BC8E77B}" type="slidenum">
              <a:rPr lang="de-DE" smtClean="0"/>
              <a:pPr>
                <a:defRPr/>
              </a:pPr>
              <a:t>1</a:t>
            </a:fld>
            <a:endParaRPr lang="de-DE"/>
          </a:p>
        </p:txBody>
      </p:sp>
    </p:spTree>
    <p:extLst>
      <p:ext uri="{BB962C8B-B14F-4D97-AF65-F5344CB8AC3E}">
        <p14:creationId xmlns:p14="http://schemas.microsoft.com/office/powerpoint/2010/main" val="2315380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pPr>
              <a:defRPr/>
            </a:pPr>
            <a:fld id="{A0F7BF52-B45D-4D37-A1C8-3648F2744B5B}" type="slidenum">
              <a:rPr lang="de-DE" smtClean="0"/>
              <a:pPr>
                <a:defRPr/>
              </a:pPr>
              <a:t>7</a:t>
            </a:fld>
            <a:endParaRPr lang="de-DE"/>
          </a:p>
        </p:txBody>
      </p:sp>
    </p:spTree>
    <p:extLst>
      <p:ext uri="{BB962C8B-B14F-4D97-AF65-F5344CB8AC3E}">
        <p14:creationId xmlns:p14="http://schemas.microsoft.com/office/powerpoint/2010/main" val="1135370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pPr>
              <a:defRPr/>
            </a:pPr>
            <a:fld id="{A0F7BF52-B45D-4D37-A1C8-3648F2744B5B}" type="slidenum">
              <a:rPr lang="de-DE" smtClean="0"/>
              <a:pPr>
                <a:defRPr/>
              </a:pPr>
              <a:t>8</a:t>
            </a:fld>
            <a:endParaRPr lang="de-DE"/>
          </a:p>
        </p:txBody>
      </p:sp>
    </p:spTree>
    <p:extLst>
      <p:ext uri="{BB962C8B-B14F-4D97-AF65-F5344CB8AC3E}">
        <p14:creationId xmlns:p14="http://schemas.microsoft.com/office/powerpoint/2010/main" val="358269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534670" y="7008171"/>
            <a:ext cx="2495127" cy="402567"/>
          </a:xfrm>
          <a:prstGeom prst="rect">
            <a:avLst/>
          </a:prstGeom>
        </p:spPr>
        <p:txBody>
          <a:bodyPr/>
          <a:lstStyle/>
          <a:p>
            <a:fld id="{CDCD7BB8-66BB-4E2C-91F7-CE4B744CB113}" type="datetimeFigureOut">
              <a:rPr lang="de-CH" smtClean="0">
                <a:solidFill>
                  <a:prstClr val="black">
                    <a:tint val="75000"/>
                  </a:prstClr>
                </a:solidFill>
              </a:rPr>
              <a:pPr/>
              <a:t>14.12.2017</a:t>
            </a:fld>
            <a:endParaRPr lang="de-CH">
              <a:solidFill>
                <a:prstClr val="black">
                  <a:tint val="75000"/>
                </a:prstClr>
              </a:solidFill>
            </a:endParaRPr>
          </a:p>
        </p:txBody>
      </p:sp>
      <p:sp>
        <p:nvSpPr>
          <p:cNvPr id="3" name="Fußzeilenplatzhalter 2"/>
          <p:cNvSpPr>
            <a:spLocks noGrp="1"/>
          </p:cNvSpPr>
          <p:nvPr>
            <p:ph type="ftr" sz="quarter" idx="11"/>
          </p:nvPr>
        </p:nvSpPr>
        <p:spPr>
          <a:xfrm>
            <a:off x="3653579" y="7008171"/>
            <a:ext cx="3386243" cy="402567"/>
          </a:xfrm>
          <a:prstGeom prst="rect">
            <a:avLst/>
          </a:prstGeom>
        </p:spPr>
        <p:txBody>
          <a:bodyPr/>
          <a:lstStyle/>
          <a:p>
            <a:endParaRPr lang="de-CH">
              <a:solidFill>
                <a:prstClr val="black">
                  <a:tint val="75000"/>
                </a:prstClr>
              </a:solidFill>
            </a:endParaRPr>
          </a:p>
        </p:txBody>
      </p:sp>
      <p:sp>
        <p:nvSpPr>
          <p:cNvPr id="4" name="Foliennummernplatzhalter 3"/>
          <p:cNvSpPr>
            <a:spLocks noGrp="1"/>
          </p:cNvSpPr>
          <p:nvPr>
            <p:ph type="sldNum" sz="quarter" idx="12"/>
          </p:nvPr>
        </p:nvSpPr>
        <p:spPr>
          <a:xfrm>
            <a:off x="7663603" y="7008171"/>
            <a:ext cx="2495127" cy="402567"/>
          </a:xfrm>
          <a:prstGeom prst="rect">
            <a:avLst/>
          </a:prstGeom>
        </p:spPr>
        <p:txBody>
          <a:bodyPr/>
          <a:lstStyle/>
          <a:p>
            <a:fld id="{EB448435-5493-46AA-9D25-09237A4B7870}"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3567025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rmal_Template_List">
    <p:spTree>
      <p:nvGrpSpPr>
        <p:cNvPr id="1" name=""/>
        <p:cNvGrpSpPr/>
        <p:nvPr/>
      </p:nvGrpSpPr>
      <p:grpSpPr>
        <a:xfrm>
          <a:off x="0" y="0"/>
          <a:ext cx="0" cy="0"/>
          <a:chOff x="0" y="0"/>
          <a:chExt cx="0" cy="0"/>
        </a:xfrm>
      </p:grpSpPr>
      <p:sp>
        <p:nvSpPr>
          <p:cNvPr id="6" name="Titel 1"/>
          <p:cNvSpPr>
            <a:spLocks noGrp="1"/>
          </p:cNvSpPr>
          <p:nvPr>
            <p:ph type="ctrTitle"/>
          </p:nvPr>
        </p:nvSpPr>
        <p:spPr>
          <a:xfrm>
            <a:off x="666700" y="335400"/>
            <a:ext cx="9054482" cy="609742"/>
          </a:xfrm>
          <a:prstGeom prst="rect">
            <a:avLst/>
          </a:prstGeom>
        </p:spPr>
        <p:txBody>
          <a:bodyPr lIns="0" tIns="56159" rIns="112321" bIns="56159"/>
          <a:lstStyle>
            <a:lvl1pPr algn="l">
              <a:defRPr sz="2800" b="1" baseline="0">
                <a:latin typeface="Arial Narrow" pitchFamily="34" charset="0"/>
              </a:defRPr>
            </a:lvl1p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7" name="Textplatzhalter 7"/>
          <p:cNvSpPr>
            <a:spLocks noGrp="1"/>
          </p:cNvSpPr>
          <p:nvPr>
            <p:ph type="body" sz="quarter" idx="13"/>
          </p:nvPr>
        </p:nvSpPr>
        <p:spPr>
          <a:xfrm>
            <a:off x="666700" y="1009424"/>
            <a:ext cx="9059240" cy="413753"/>
          </a:xfrm>
          <a:prstGeom prst="rect">
            <a:avLst/>
          </a:prstGeom>
        </p:spPr>
        <p:txBody>
          <a:bodyPr lIns="0" tIns="36000" rIns="112321" bIns="36000"/>
          <a:lstStyle>
            <a:lvl1pPr>
              <a:buNone/>
              <a:defRPr sz="2000" b="1" baseline="0">
                <a:latin typeface="Arial Narrow" pitchFamily="34" charset="0"/>
              </a:defRPr>
            </a:lvl1pPr>
            <a:lvl2pPr algn="l">
              <a:buNone/>
              <a:defRPr sz="2200">
                <a:latin typeface="Arial Narrow" pitchFamily="34" charset="0"/>
              </a:defRPr>
            </a:lvl2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9" name="Textplatzhalter 8"/>
          <p:cNvSpPr>
            <a:spLocks noGrp="1"/>
          </p:cNvSpPr>
          <p:nvPr>
            <p:ph type="body" sz="quarter" idx="17"/>
          </p:nvPr>
        </p:nvSpPr>
        <p:spPr>
          <a:xfrm>
            <a:off x="666700" y="1764351"/>
            <a:ext cx="9072610" cy="5374636"/>
          </a:xfrm>
          <a:prstGeom prst="rect">
            <a:avLst/>
          </a:prstGeom>
        </p:spPr>
        <p:txBody>
          <a:bodyPr lIns="0"/>
          <a:lstStyle>
            <a:lvl1pPr marL="355600" indent="-355600" algn="l">
              <a:buClr>
                <a:schemeClr val="tx1">
                  <a:lumMod val="65000"/>
                  <a:lumOff val="35000"/>
                </a:schemeClr>
              </a:buClr>
              <a:buSzPct val="75000"/>
              <a:buFont typeface="Wingdings 3" pitchFamily="18" charset="2"/>
              <a:buChar char=""/>
              <a:defRPr sz="1900">
                <a:latin typeface="Arial Narrow" pitchFamily="34" charset="0"/>
              </a:defRPr>
            </a:lvl1pPr>
            <a:lvl2pPr algn="l">
              <a:buClr>
                <a:schemeClr val="tx1">
                  <a:lumMod val="65000"/>
                  <a:lumOff val="35000"/>
                </a:schemeClr>
              </a:buClr>
              <a:buSzPct val="70000"/>
              <a:buFont typeface="Wingdings 3" pitchFamily="18" charset="2"/>
              <a:buChar char=""/>
              <a:defRPr sz="1600">
                <a:latin typeface="Arial Narrow" pitchFamily="34" charset="0"/>
              </a:defRPr>
            </a:lvl2pPr>
            <a:lvl3pPr algn="l">
              <a:buClr>
                <a:schemeClr val="tx1">
                  <a:lumMod val="50000"/>
                  <a:lumOff val="50000"/>
                </a:schemeClr>
              </a:buClr>
              <a:buSzPct val="60000"/>
              <a:buFont typeface="Wingdings 3" pitchFamily="18" charset="2"/>
              <a:buChar char=""/>
              <a:defRPr sz="1600">
                <a:latin typeface="Arial Narrow" pitchFamily="34" charset="0"/>
              </a:defRPr>
            </a:lvl3pPr>
            <a:lvl4pPr algn="l">
              <a:buClr>
                <a:schemeClr val="tx1">
                  <a:lumMod val="50000"/>
                  <a:lumOff val="50000"/>
                </a:schemeClr>
              </a:buClr>
              <a:buSzPct val="60000"/>
              <a:buFont typeface="Wingdings 3" pitchFamily="18" charset="2"/>
              <a:buChar char=""/>
              <a:defRPr lang="de-DE" sz="1400" kern="1200" dirty="0" smtClean="0">
                <a:solidFill>
                  <a:schemeClr val="tx1"/>
                </a:solidFill>
                <a:latin typeface="Arial Narrow" pitchFamily="34" charset="0"/>
                <a:ea typeface="+mn-ea"/>
                <a:cs typeface="+mn-cs"/>
              </a:defRPr>
            </a:lvl4pPr>
            <a:lvl5pPr algn="l">
              <a:defRPr sz="1400">
                <a:latin typeface="Arial Narrow" pitchFamily="34" charset="0"/>
              </a:defRPr>
            </a:lvl5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70855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rmal_Template_Numbers">
    <p:spTree>
      <p:nvGrpSpPr>
        <p:cNvPr id="1" name=""/>
        <p:cNvGrpSpPr/>
        <p:nvPr/>
      </p:nvGrpSpPr>
      <p:grpSpPr>
        <a:xfrm>
          <a:off x="0" y="0"/>
          <a:ext cx="0" cy="0"/>
          <a:chOff x="0" y="0"/>
          <a:chExt cx="0" cy="0"/>
        </a:xfrm>
      </p:grpSpPr>
      <p:sp>
        <p:nvSpPr>
          <p:cNvPr id="11" name="Textplatzhalter 8"/>
          <p:cNvSpPr>
            <a:spLocks noGrp="1"/>
          </p:cNvSpPr>
          <p:nvPr>
            <p:ph type="body" sz="quarter" idx="17"/>
          </p:nvPr>
        </p:nvSpPr>
        <p:spPr>
          <a:xfrm>
            <a:off x="666700" y="1764351"/>
            <a:ext cx="9501220" cy="5358620"/>
          </a:xfrm>
          <a:prstGeom prst="rect">
            <a:avLst/>
          </a:prstGeom>
        </p:spPr>
        <p:txBody>
          <a:bodyPr lIns="0"/>
          <a:lstStyle>
            <a:lvl1pPr marL="355600" indent="-355600" algn="l">
              <a:buClr>
                <a:schemeClr val="tx1">
                  <a:lumMod val="65000"/>
                  <a:lumOff val="35000"/>
                </a:schemeClr>
              </a:buClr>
              <a:buSzPct val="100000"/>
              <a:buFont typeface="+mj-lt"/>
              <a:buAutoNum type="arabicPeriod"/>
              <a:defRPr sz="1900">
                <a:latin typeface="Arial Narrow" pitchFamily="34" charset="0"/>
              </a:defRPr>
            </a:lvl1pPr>
            <a:lvl2pPr algn="l">
              <a:buClr>
                <a:schemeClr val="tx1">
                  <a:lumMod val="65000"/>
                  <a:lumOff val="35000"/>
                </a:schemeClr>
              </a:buClr>
              <a:buSzPct val="100000"/>
              <a:buFont typeface="+mj-lt"/>
              <a:buAutoNum type="arabicPeriod"/>
              <a:defRPr sz="1600">
                <a:latin typeface="Arial Narrow" pitchFamily="34" charset="0"/>
              </a:defRPr>
            </a:lvl2pPr>
            <a:lvl3pPr marL="1466850" indent="-342900" algn="l">
              <a:buClr>
                <a:schemeClr val="tx1">
                  <a:lumMod val="50000"/>
                  <a:lumOff val="50000"/>
                </a:schemeClr>
              </a:buClr>
              <a:buSzPct val="100000"/>
              <a:buFont typeface="+mj-lt"/>
              <a:buAutoNum type="arabicPeriod"/>
              <a:defRPr sz="1600">
                <a:latin typeface="Arial Narrow" pitchFamily="34" charset="0"/>
              </a:defRPr>
            </a:lvl3pPr>
            <a:lvl4pPr marL="2028825" indent="-342900" algn="l">
              <a:buClr>
                <a:schemeClr val="tx1">
                  <a:lumMod val="50000"/>
                  <a:lumOff val="50000"/>
                </a:schemeClr>
              </a:buClr>
              <a:buSzPct val="100000"/>
              <a:buFont typeface="+mj-lt"/>
              <a:buAutoNum type="arabicPeriod"/>
              <a:defRPr lang="de-DE" sz="1400" kern="1200" dirty="0" smtClean="0">
                <a:solidFill>
                  <a:schemeClr val="tx1"/>
                </a:solidFill>
                <a:latin typeface="Arial Narrow" pitchFamily="34" charset="0"/>
                <a:ea typeface="+mn-ea"/>
                <a:cs typeface="+mn-cs"/>
              </a:defRPr>
            </a:lvl4pPr>
            <a:lvl5pPr marL="2589213" indent="-342900" algn="l">
              <a:buSzPct val="100000"/>
              <a:buFont typeface="+mj-lt"/>
              <a:buAutoNum type="arabicPeriod"/>
              <a:defRPr sz="1400">
                <a:latin typeface="Arial Narrow" pitchFamily="34" charset="0"/>
              </a:defRPr>
            </a:lvl5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p:txBody>
      </p:sp>
      <p:sp>
        <p:nvSpPr>
          <p:cNvPr id="5" name="Titel 1"/>
          <p:cNvSpPr>
            <a:spLocks noGrp="1"/>
          </p:cNvSpPr>
          <p:nvPr>
            <p:ph type="ctrTitle"/>
          </p:nvPr>
        </p:nvSpPr>
        <p:spPr>
          <a:xfrm>
            <a:off x="666700" y="335400"/>
            <a:ext cx="9054482" cy="609742"/>
          </a:xfrm>
          <a:prstGeom prst="rect">
            <a:avLst/>
          </a:prstGeom>
        </p:spPr>
        <p:txBody>
          <a:bodyPr lIns="0" tIns="56159" rIns="112321" bIns="56159"/>
          <a:lstStyle>
            <a:lvl1pPr algn="l">
              <a:defRPr sz="2800" b="1" baseline="0">
                <a:latin typeface="Arial Narrow" pitchFamily="34" charset="0"/>
              </a:defRPr>
            </a:lvl1p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6" name="Textplatzhalter 7"/>
          <p:cNvSpPr>
            <a:spLocks noGrp="1"/>
          </p:cNvSpPr>
          <p:nvPr>
            <p:ph type="body" sz="quarter" idx="13"/>
          </p:nvPr>
        </p:nvSpPr>
        <p:spPr>
          <a:xfrm>
            <a:off x="666700" y="1009424"/>
            <a:ext cx="9059240" cy="413753"/>
          </a:xfrm>
          <a:prstGeom prst="rect">
            <a:avLst/>
          </a:prstGeom>
        </p:spPr>
        <p:txBody>
          <a:bodyPr lIns="0" tIns="36000" rIns="112321" bIns="36000"/>
          <a:lstStyle>
            <a:lvl1pPr>
              <a:buNone/>
              <a:defRPr sz="2000" b="1" baseline="0">
                <a:latin typeface="Arial Narrow" pitchFamily="34" charset="0"/>
              </a:defRPr>
            </a:lvl1pPr>
            <a:lvl2pPr algn="l">
              <a:buNone/>
              <a:defRPr sz="2200">
                <a:latin typeface="Arial Narrow" pitchFamily="34" charset="0"/>
              </a:defRPr>
            </a:lvl2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Tree>
    <p:extLst>
      <p:ext uri="{BB962C8B-B14F-4D97-AF65-F5344CB8AC3E}">
        <p14:creationId xmlns:p14="http://schemas.microsoft.com/office/powerpoint/2010/main" val="3743797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Normal_Layout">
    <p:spTree>
      <p:nvGrpSpPr>
        <p:cNvPr id="1" name=""/>
        <p:cNvGrpSpPr/>
        <p:nvPr/>
      </p:nvGrpSpPr>
      <p:grpSpPr>
        <a:xfrm>
          <a:off x="0" y="0"/>
          <a:ext cx="0" cy="0"/>
          <a:chOff x="0" y="0"/>
          <a:chExt cx="0" cy="0"/>
        </a:xfrm>
      </p:grpSpPr>
      <p:sp>
        <p:nvSpPr>
          <p:cNvPr id="6" name="Titel 1"/>
          <p:cNvSpPr>
            <a:spLocks noGrp="1"/>
          </p:cNvSpPr>
          <p:nvPr>
            <p:ph type="ctrTitle"/>
          </p:nvPr>
        </p:nvSpPr>
        <p:spPr>
          <a:xfrm>
            <a:off x="666700" y="335400"/>
            <a:ext cx="9054482" cy="609742"/>
          </a:xfrm>
          <a:prstGeom prst="rect">
            <a:avLst/>
          </a:prstGeom>
        </p:spPr>
        <p:txBody>
          <a:bodyPr lIns="0" tIns="56159" rIns="112321" bIns="56159"/>
          <a:lstStyle>
            <a:lvl1pPr algn="l">
              <a:defRPr sz="2800" b="1" baseline="0">
                <a:latin typeface="Arial Narrow" pitchFamily="34" charset="0"/>
              </a:defRPr>
            </a:lvl1p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7" name="Textplatzhalter 7"/>
          <p:cNvSpPr>
            <a:spLocks noGrp="1"/>
          </p:cNvSpPr>
          <p:nvPr>
            <p:ph type="body" sz="quarter" idx="13"/>
          </p:nvPr>
        </p:nvSpPr>
        <p:spPr>
          <a:xfrm>
            <a:off x="666700" y="1009424"/>
            <a:ext cx="9059240" cy="413753"/>
          </a:xfrm>
          <a:prstGeom prst="rect">
            <a:avLst/>
          </a:prstGeom>
        </p:spPr>
        <p:txBody>
          <a:bodyPr lIns="0" tIns="36000" rIns="112321" bIns="36000"/>
          <a:lstStyle>
            <a:lvl1pPr>
              <a:buNone/>
              <a:defRPr sz="2000" b="1" baseline="0">
                <a:latin typeface="Arial Narrow" pitchFamily="34" charset="0"/>
              </a:defRPr>
            </a:lvl1pPr>
            <a:lvl2pPr algn="l">
              <a:buNone/>
              <a:defRPr sz="2200">
                <a:latin typeface="Arial Narrow" pitchFamily="34" charset="0"/>
              </a:defRPr>
            </a:lvl2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Tree>
    <p:extLst>
      <p:ext uri="{BB962C8B-B14F-4D97-AF65-F5344CB8AC3E}">
        <p14:creationId xmlns:p14="http://schemas.microsoft.com/office/powerpoint/2010/main" val="461738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rmal_Template_empty">
    <p:spTree>
      <p:nvGrpSpPr>
        <p:cNvPr id="1" name=""/>
        <p:cNvGrpSpPr/>
        <p:nvPr/>
      </p:nvGrpSpPr>
      <p:grpSpPr>
        <a:xfrm>
          <a:off x="0" y="0"/>
          <a:ext cx="0" cy="0"/>
          <a:chOff x="0" y="0"/>
          <a:chExt cx="0" cy="0"/>
        </a:xfrm>
      </p:grpSpPr>
      <p:sp>
        <p:nvSpPr>
          <p:cNvPr id="6" name="Titel 1"/>
          <p:cNvSpPr>
            <a:spLocks noGrp="1"/>
          </p:cNvSpPr>
          <p:nvPr>
            <p:ph type="ctrTitle"/>
          </p:nvPr>
        </p:nvSpPr>
        <p:spPr>
          <a:xfrm>
            <a:off x="666700" y="335400"/>
            <a:ext cx="9054482" cy="609742"/>
          </a:xfrm>
          <a:prstGeom prst="rect">
            <a:avLst/>
          </a:prstGeom>
        </p:spPr>
        <p:txBody>
          <a:bodyPr lIns="0" tIns="56159" rIns="112321" bIns="56159"/>
          <a:lstStyle>
            <a:lvl1pPr algn="l">
              <a:defRPr sz="2800" b="1" baseline="0">
                <a:latin typeface="Arial Narrow" pitchFamily="34" charset="0"/>
              </a:defRPr>
            </a:lvl1p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7" name="Textplatzhalter 7"/>
          <p:cNvSpPr>
            <a:spLocks noGrp="1"/>
          </p:cNvSpPr>
          <p:nvPr>
            <p:ph type="body" sz="quarter" idx="13"/>
          </p:nvPr>
        </p:nvSpPr>
        <p:spPr>
          <a:xfrm>
            <a:off x="666700" y="1009424"/>
            <a:ext cx="9059240" cy="413753"/>
          </a:xfrm>
          <a:prstGeom prst="rect">
            <a:avLst/>
          </a:prstGeom>
        </p:spPr>
        <p:txBody>
          <a:bodyPr lIns="0" tIns="36000" rIns="112321" bIns="36000"/>
          <a:lstStyle>
            <a:lvl1pPr>
              <a:buNone/>
              <a:defRPr sz="2000" b="1" baseline="0">
                <a:latin typeface="Arial Narrow" pitchFamily="34" charset="0"/>
              </a:defRPr>
            </a:lvl1pPr>
            <a:lvl2pPr algn="l">
              <a:buNone/>
              <a:defRPr sz="2200">
                <a:latin typeface="Arial Narrow" pitchFamily="34" charset="0"/>
              </a:defRPr>
            </a:lvl2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Tree>
    <p:extLst>
      <p:ext uri="{BB962C8B-B14F-4D97-AF65-F5344CB8AC3E}">
        <p14:creationId xmlns:p14="http://schemas.microsoft.com/office/powerpoint/2010/main" val="3463214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_Template_Fulltext">
    <p:spTree>
      <p:nvGrpSpPr>
        <p:cNvPr id="1" name=""/>
        <p:cNvGrpSpPr/>
        <p:nvPr/>
      </p:nvGrpSpPr>
      <p:grpSpPr>
        <a:xfrm>
          <a:off x="0" y="0"/>
          <a:ext cx="0" cy="0"/>
          <a:chOff x="0" y="0"/>
          <a:chExt cx="0" cy="0"/>
        </a:xfrm>
      </p:grpSpPr>
      <p:sp>
        <p:nvSpPr>
          <p:cNvPr id="6" name="Titel 1"/>
          <p:cNvSpPr>
            <a:spLocks noGrp="1"/>
          </p:cNvSpPr>
          <p:nvPr>
            <p:ph type="ctrTitle"/>
          </p:nvPr>
        </p:nvSpPr>
        <p:spPr>
          <a:xfrm>
            <a:off x="666700" y="335400"/>
            <a:ext cx="9054482" cy="609742"/>
          </a:xfrm>
          <a:prstGeom prst="rect">
            <a:avLst/>
          </a:prstGeom>
        </p:spPr>
        <p:txBody>
          <a:bodyPr lIns="0" tIns="56159" rIns="112321" bIns="56159"/>
          <a:lstStyle>
            <a:lvl1pPr algn="l">
              <a:defRPr sz="2800" b="1" baseline="0">
                <a:latin typeface="Arial Narrow" pitchFamily="34" charset="0"/>
              </a:defRPr>
            </a:lvl1p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7" name="Textplatzhalter 7"/>
          <p:cNvSpPr>
            <a:spLocks noGrp="1"/>
          </p:cNvSpPr>
          <p:nvPr>
            <p:ph type="body" sz="quarter" idx="13"/>
          </p:nvPr>
        </p:nvSpPr>
        <p:spPr>
          <a:xfrm>
            <a:off x="666700" y="1009424"/>
            <a:ext cx="9059240" cy="413753"/>
          </a:xfrm>
          <a:prstGeom prst="rect">
            <a:avLst/>
          </a:prstGeom>
        </p:spPr>
        <p:txBody>
          <a:bodyPr lIns="0" tIns="36000" rIns="112321" bIns="36000"/>
          <a:lstStyle>
            <a:lvl1pPr>
              <a:buNone/>
              <a:defRPr sz="2000" b="1" baseline="0">
                <a:latin typeface="Arial Narrow" pitchFamily="34" charset="0"/>
              </a:defRPr>
            </a:lvl1pPr>
            <a:lvl2pPr algn="l">
              <a:buNone/>
              <a:defRPr sz="2200">
                <a:latin typeface="Arial Narrow" pitchFamily="34" charset="0"/>
              </a:defRPr>
            </a:lvl2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9" name="Textplatzhalter 8"/>
          <p:cNvSpPr>
            <a:spLocks noGrp="1"/>
          </p:cNvSpPr>
          <p:nvPr>
            <p:ph type="body" sz="quarter" idx="17"/>
          </p:nvPr>
        </p:nvSpPr>
        <p:spPr>
          <a:xfrm>
            <a:off x="666700" y="1764351"/>
            <a:ext cx="9072610" cy="5374636"/>
          </a:xfrm>
          <a:prstGeom prst="rect">
            <a:avLst/>
          </a:prstGeom>
        </p:spPr>
        <p:txBody>
          <a:bodyPr lIns="0"/>
          <a:lstStyle>
            <a:lvl1pPr marL="0" indent="0" algn="l">
              <a:buClr>
                <a:schemeClr val="tx1">
                  <a:lumMod val="65000"/>
                  <a:lumOff val="35000"/>
                </a:schemeClr>
              </a:buClr>
              <a:buSzPct val="75000"/>
              <a:buFont typeface="Wingdings 3" pitchFamily="18" charset="2"/>
              <a:buNone/>
              <a:defRPr sz="1900">
                <a:latin typeface="Arial Narrow" pitchFamily="34" charset="0"/>
              </a:defRPr>
            </a:lvl1pPr>
            <a:lvl2pPr marL="560387" indent="0" algn="l">
              <a:buClr>
                <a:schemeClr val="tx1">
                  <a:lumMod val="65000"/>
                  <a:lumOff val="35000"/>
                </a:schemeClr>
              </a:buClr>
              <a:buSzPct val="70000"/>
              <a:buFont typeface="Wingdings 3" pitchFamily="18" charset="2"/>
              <a:buNone/>
              <a:defRPr sz="1600">
                <a:latin typeface="Arial Narrow" pitchFamily="34" charset="0"/>
              </a:defRPr>
            </a:lvl2pPr>
            <a:lvl3pPr marL="1123950" indent="0" algn="l">
              <a:buClr>
                <a:schemeClr val="tx1">
                  <a:lumMod val="50000"/>
                  <a:lumOff val="50000"/>
                </a:schemeClr>
              </a:buClr>
              <a:buSzPct val="60000"/>
              <a:buFont typeface="Wingdings 3" pitchFamily="18" charset="2"/>
              <a:buNone/>
              <a:defRPr sz="1600">
                <a:latin typeface="Arial Narrow" pitchFamily="34" charset="0"/>
              </a:defRPr>
            </a:lvl3pPr>
            <a:lvl4pPr marL="1685925" indent="0" algn="l">
              <a:buClr>
                <a:schemeClr val="tx1">
                  <a:lumMod val="50000"/>
                  <a:lumOff val="50000"/>
                </a:schemeClr>
              </a:buClr>
              <a:buSzPct val="60000"/>
              <a:buFont typeface="Wingdings 3" pitchFamily="18" charset="2"/>
              <a:buNone/>
              <a:defRPr lang="de-DE" sz="1400" kern="1200" dirty="0" smtClean="0">
                <a:solidFill>
                  <a:schemeClr val="tx1"/>
                </a:solidFill>
                <a:latin typeface="Arial Narrow" pitchFamily="34" charset="0"/>
                <a:ea typeface="+mn-ea"/>
                <a:cs typeface="+mn-cs"/>
              </a:defRPr>
            </a:lvl4pPr>
            <a:lvl5pPr marL="2246313" indent="0" algn="l">
              <a:buNone/>
              <a:defRPr sz="1400">
                <a:latin typeface="Arial Narrow" pitchFamily="34" charset="0"/>
              </a:defRPr>
            </a:lvl5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2290660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rmal_Template_List">
    <p:spTree>
      <p:nvGrpSpPr>
        <p:cNvPr id="1" name=""/>
        <p:cNvGrpSpPr/>
        <p:nvPr/>
      </p:nvGrpSpPr>
      <p:grpSpPr>
        <a:xfrm>
          <a:off x="0" y="0"/>
          <a:ext cx="0" cy="0"/>
          <a:chOff x="0" y="0"/>
          <a:chExt cx="0" cy="0"/>
        </a:xfrm>
      </p:grpSpPr>
      <p:sp>
        <p:nvSpPr>
          <p:cNvPr id="6" name="Titel 1"/>
          <p:cNvSpPr>
            <a:spLocks noGrp="1"/>
          </p:cNvSpPr>
          <p:nvPr>
            <p:ph type="ctrTitle"/>
          </p:nvPr>
        </p:nvSpPr>
        <p:spPr>
          <a:xfrm>
            <a:off x="666700" y="335400"/>
            <a:ext cx="9054482" cy="609742"/>
          </a:xfrm>
          <a:prstGeom prst="rect">
            <a:avLst/>
          </a:prstGeom>
        </p:spPr>
        <p:txBody>
          <a:bodyPr lIns="0" tIns="56159" rIns="112321" bIns="56159"/>
          <a:lstStyle>
            <a:lvl1pPr algn="l">
              <a:defRPr sz="2800" b="1" baseline="0">
                <a:latin typeface="Arial Narrow" pitchFamily="34" charset="0"/>
              </a:defRPr>
            </a:lvl1p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7" name="Textplatzhalter 7"/>
          <p:cNvSpPr>
            <a:spLocks noGrp="1"/>
          </p:cNvSpPr>
          <p:nvPr>
            <p:ph type="body" sz="quarter" idx="13"/>
          </p:nvPr>
        </p:nvSpPr>
        <p:spPr>
          <a:xfrm>
            <a:off x="666700" y="1009424"/>
            <a:ext cx="9059240" cy="413753"/>
          </a:xfrm>
          <a:prstGeom prst="rect">
            <a:avLst/>
          </a:prstGeom>
        </p:spPr>
        <p:txBody>
          <a:bodyPr lIns="0" tIns="36000" rIns="112321" bIns="36000"/>
          <a:lstStyle>
            <a:lvl1pPr>
              <a:buNone/>
              <a:defRPr sz="2000" b="1" baseline="0">
                <a:latin typeface="Arial Narrow" pitchFamily="34" charset="0"/>
              </a:defRPr>
            </a:lvl1pPr>
            <a:lvl2pPr algn="l">
              <a:buNone/>
              <a:defRPr sz="2200">
                <a:latin typeface="Arial Narrow" pitchFamily="34" charset="0"/>
              </a:defRPr>
            </a:lvl2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9" name="Textplatzhalter 8"/>
          <p:cNvSpPr>
            <a:spLocks noGrp="1"/>
          </p:cNvSpPr>
          <p:nvPr>
            <p:ph type="body" sz="quarter" idx="17"/>
          </p:nvPr>
        </p:nvSpPr>
        <p:spPr>
          <a:xfrm>
            <a:off x="666700" y="1764351"/>
            <a:ext cx="9072610" cy="5374636"/>
          </a:xfrm>
          <a:prstGeom prst="rect">
            <a:avLst/>
          </a:prstGeom>
        </p:spPr>
        <p:txBody>
          <a:bodyPr lIns="0"/>
          <a:lstStyle>
            <a:lvl1pPr marL="355600" indent="-355600" algn="l">
              <a:buClr>
                <a:schemeClr val="tx1">
                  <a:lumMod val="65000"/>
                  <a:lumOff val="35000"/>
                </a:schemeClr>
              </a:buClr>
              <a:buSzPct val="75000"/>
              <a:buFont typeface="Wingdings 3" pitchFamily="18" charset="2"/>
              <a:buChar char=""/>
              <a:defRPr sz="1900">
                <a:latin typeface="Arial Narrow" pitchFamily="34" charset="0"/>
              </a:defRPr>
            </a:lvl1pPr>
            <a:lvl2pPr algn="l">
              <a:buClr>
                <a:schemeClr val="tx1">
                  <a:lumMod val="65000"/>
                  <a:lumOff val="35000"/>
                </a:schemeClr>
              </a:buClr>
              <a:buSzPct val="70000"/>
              <a:buFont typeface="Wingdings 3" pitchFamily="18" charset="2"/>
              <a:buChar char=""/>
              <a:defRPr sz="1600">
                <a:latin typeface="Arial Narrow" pitchFamily="34" charset="0"/>
              </a:defRPr>
            </a:lvl2pPr>
            <a:lvl3pPr algn="l">
              <a:buClr>
                <a:schemeClr val="tx1">
                  <a:lumMod val="50000"/>
                  <a:lumOff val="50000"/>
                </a:schemeClr>
              </a:buClr>
              <a:buSzPct val="60000"/>
              <a:buFont typeface="Wingdings 3" pitchFamily="18" charset="2"/>
              <a:buChar char=""/>
              <a:defRPr sz="1600">
                <a:latin typeface="Arial Narrow" pitchFamily="34" charset="0"/>
              </a:defRPr>
            </a:lvl3pPr>
            <a:lvl4pPr algn="l">
              <a:buClr>
                <a:schemeClr val="tx1">
                  <a:lumMod val="50000"/>
                  <a:lumOff val="50000"/>
                </a:schemeClr>
              </a:buClr>
              <a:buSzPct val="60000"/>
              <a:buFont typeface="Wingdings 3" pitchFamily="18" charset="2"/>
              <a:buChar char=""/>
              <a:defRPr lang="de-DE" sz="1400" kern="1200" dirty="0" smtClean="0">
                <a:solidFill>
                  <a:schemeClr val="tx1"/>
                </a:solidFill>
                <a:latin typeface="Arial Narrow" pitchFamily="34" charset="0"/>
                <a:ea typeface="+mn-ea"/>
                <a:cs typeface="+mn-cs"/>
              </a:defRPr>
            </a:lvl4pPr>
            <a:lvl5pPr algn="l">
              <a:defRPr sz="1400">
                <a:latin typeface="Arial Narrow" pitchFamily="34" charset="0"/>
              </a:defRPr>
            </a:lvl5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1475476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Normal_Template_Numbers">
    <p:spTree>
      <p:nvGrpSpPr>
        <p:cNvPr id="1" name=""/>
        <p:cNvGrpSpPr/>
        <p:nvPr/>
      </p:nvGrpSpPr>
      <p:grpSpPr>
        <a:xfrm>
          <a:off x="0" y="0"/>
          <a:ext cx="0" cy="0"/>
          <a:chOff x="0" y="0"/>
          <a:chExt cx="0" cy="0"/>
        </a:xfrm>
      </p:grpSpPr>
      <p:sp>
        <p:nvSpPr>
          <p:cNvPr id="11" name="Textplatzhalter 8"/>
          <p:cNvSpPr>
            <a:spLocks noGrp="1"/>
          </p:cNvSpPr>
          <p:nvPr>
            <p:ph type="body" sz="quarter" idx="17"/>
          </p:nvPr>
        </p:nvSpPr>
        <p:spPr>
          <a:xfrm>
            <a:off x="666700" y="1764351"/>
            <a:ext cx="9501220" cy="5358620"/>
          </a:xfrm>
          <a:prstGeom prst="rect">
            <a:avLst/>
          </a:prstGeom>
        </p:spPr>
        <p:txBody>
          <a:bodyPr lIns="0"/>
          <a:lstStyle>
            <a:lvl1pPr marL="355600" indent="-355600" algn="l">
              <a:buClr>
                <a:schemeClr val="tx1">
                  <a:lumMod val="65000"/>
                  <a:lumOff val="35000"/>
                </a:schemeClr>
              </a:buClr>
              <a:buSzPct val="100000"/>
              <a:buFont typeface="+mj-lt"/>
              <a:buAutoNum type="arabicPeriod"/>
              <a:defRPr sz="1900">
                <a:latin typeface="Arial Narrow" pitchFamily="34" charset="0"/>
              </a:defRPr>
            </a:lvl1pPr>
            <a:lvl2pPr algn="l">
              <a:buClr>
                <a:schemeClr val="tx1">
                  <a:lumMod val="65000"/>
                  <a:lumOff val="35000"/>
                </a:schemeClr>
              </a:buClr>
              <a:buSzPct val="100000"/>
              <a:buFont typeface="+mj-lt"/>
              <a:buAutoNum type="arabicPeriod"/>
              <a:defRPr sz="1600">
                <a:latin typeface="Arial Narrow" pitchFamily="34" charset="0"/>
              </a:defRPr>
            </a:lvl2pPr>
            <a:lvl3pPr marL="1466850" indent="-342900" algn="l">
              <a:buClr>
                <a:schemeClr val="tx1">
                  <a:lumMod val="50000"/>
                  <a:lumOff val="50000"/>
                </a:schemeClr>
              </a:buClr>
              <a:buSzPct val="100000"/>
              <a:buFont typeface="+mj-lt"/>
              <a:buAutoNum type="arabicPeriod"/>
              <a:defRPr sz="1600">
                <a:latin typeface="Arial Narrow" pitchFamily="34" charset="0"/>
              </a:defRPr>
            </a:lvl3pPr>
            <a:lvl4pPr marL="2028825" indent="-342900" algn="l">
              <a:buClr>
                <a:schemeClr val="tx1">
                  <a:lumMod val="50000"/>
                  <a:lumOff val="50000"/>
                </a:schemeClr>
              </a:buClr>
              <a:buSzPct val="100000"/>
              <a:buFont typeface="+mj-lt"/>
              <a:buAutoNum type="arabicPeriod"/>
              <a:defRPr lang="de-DE" sz="1400" kern="1200" dirty="0" smtClean="0">
                <a:solidFill>
                  <a:schemeClr val="tx1"/>
                </a:solidFill>
                <a:latin typeface="Arial Narrow" pitchFamily="34" charset="0"/>
                <a:ea typeface="+mn-ea"/>
                <a:cs typeface="+mn-cs"/>
              </a:defRPr>
            </a:lvl4pPr>
            <a:lvl5pPr marL="2589213" indent="-342900" algn="l">
              <a:buSzPct val="100000"/>
              <a:buFont typeface="+mj-lt"/>
              <a:buAutoNum type="arabicPeriod"/>
              <a:defRPr sz="1400">
                <a:latin typeface="Arial Narrow" pitchFamily="34" charset="0"/>
              </a:defRPr>
            </a:lvl5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p:txBody>
      </p:sp>
      <p:sp>
        <p:nvSpPr>
          <p:cNvPr id="5" name="Titel 1"/>
          <p:cNvSpPr>
            <a:spLocks noGrp="1"/>
          </p:cNvSpPr>
          <p:nvPr>
            <p:ph type="ctrTitle"/>
          </p:nvPr>
        </p:nvSpPr>
        <p:spPr>
          <a:xfrm>
            <a:off x="666700" y="335400"/>
            <a:ext cx="9054482" cy="609742"/>
          </a:xfrm>
          <a:prstGeom prst="rect">
            <a:avLst/>
          </a:prstGeom>
        </p:spPr>
        <p:txBody>
          <a:bodyPr lIns="0" tIns="56159" rIns="112321" bIns="56159"/>
          <a:lstStyle>
            <a:lvl1pPr algn="l">
              <a:defRPr sz="2800" b="1" baseline="0">
                <a:latin typeface="Arial Narrow" pitchFamily="34" charset="0"/>
              </a:defRPr>
            </a:lvl1p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6" name="Textplatzhalter 7"/>
          <p:cNvSpPr>
            <a:spLocks noGrp="1"/>
          </p:cNvSpPr>
          <p:nvPr>
            <p:ph type="body" sz="quarter" idx="13"/>
          </p:nvPr>
        </p:nvSpPr>
        <p:spPr>
          <a:xfrm>
            <a:off x="666700" y="1009424"/>
            <a:ext cx="9059240" cy="413753"/>
          </a:xfrm>
          <a:prstGeom prst="rect">
            <a:avLst/>
          </a:prstGeom>
        </p:spPr>
        <p:txBody>
          <a:bodyPr lIns="0" tIns="36000" rIns="112321" bIns="36000"/>
          <a:lstStyle>
            <a:lvl1pPr>
              <a:buNone/>
              <a:defRPr sz="2000" b="1" baseline="0">
                <a:latin typeface="Arial Narrow" pitchFamily="34" charset="0"/>
              </a:defRPr>
            </a:lvl1pPr>
            <a:lvl2pPr algn="l">
              <a:buNone/>
              <a:defRPr sz="2200">
                <a:latin typeface="Arial Narrow" pitchFamily="34" charset="0"/>
              </a:defRPr>
            </a:lvl2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Tree>
    <p:extLst>
      <p:ext uri="{BB962C8B-B14F-4D97-AF65-F5344CB8AC3E}">
        <p14:creationId xmlns:p14="http://schemas.microsoft.com/office/powerpoint/2010/main" val="3801635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Normal_Layout">
    <p:spTree>
      <p:nvGrpSpPr>
        <p:cNvPr id="1" name=""/>
        <p:cNvGrpSpPr/>
        <p:nvPr/>
      </p:nvGrpSpPr>
      <p:grpSpPr>
        <a:xfrm>
          <a:off x="0" y="0"/>
          <a:ext cx="0" cy="0"/>
          <a:chOff x="0" y="0"/>
          <a:chExt cx="0" cy="0"/>
        </a:xfrm>
      </p:grpSpPr>
      <p:sp>
        <p:nvSpPr>
          <p:cNvPr id="6" name="Titel 1"/>
          <p:cNvSpPr>
            <a:spLocks noGrp="1"/>
          </p:cNvSpPr>
          <p:nvPr>
            <p:ph type="ctrTitle"/>
          </p:nvPr>
        </p:nvSpPr>
        <p:spPr>
          <a:xfrm>
            <a:off x="666700" y="335400"/>
            <a:ext cx="9054482" cy="609742"/>
          </a:xfrm>
          <a:prstGeom prst="rect">
            <a:avLst/>
          </a:prstGeom>
        </p:spPr>
        <p:txBody>
          <a:bodyPr lIns="0" tIns="56159" rIns="112321" bIns="56159"/>
          <a:lstStyle>
            <a:lvl1pPr algn="l">
              <a:defRPr sz="2800" b="1" baseline="0">
                <a:latin typeface="Arial Narrow" pitchFamily="34" charset="0"/>
              </a:defRPr>
            </a:lvl1p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7" name="Textplatzhalter 7"/>
          <p:cNvSpPr>
            <a:spLocks noGrp="1"/>
          </p:cNvSpPr>
          <p:nvPr>
            <p:ph type="body" sz="quarter" idx="13"/>
          </p:nvPr>
        </p:nvSpPr>
        <p:spPr>
          <a:xfrm>
            <a:off x="666700" y="1009424"/>
            <a:ext cx="9059240" cy="413753"/>
          </a:xfrm>
          <a:prstGeom prst="rect">
            <a:avLst/>
          </a:prstGeom>
        </p:spPr>
        <p:txBody>
          <a:bodyPr lIns="0" tIns="36000" rIns="112321" bIns="36000"/>
          <a:lstStyle>
            <a:lvl1pPr>
              <a:buNone/>
              <a:defRPr sz="2000" b="1" baseline="0">
                <a:latin typeface="Arial Narrow" pitchFamily="34" charset="0"/>
              </a:defRPr>
            </a:lvl1pPr>
            <a:lvl2pPr algn="l">
              <a:buNone/>
              <a:defRPr sz="2200">
                <a:latin typeface="Arial Narrow" pitchFamily="34" charset="0"/>
              </a:defRPr>
            </a:lvl2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Tree>
    <p:extLst>
      <p:ext uri="{BB962C8B-B14F-4D97-AF65-F5344CB8AC3E}">
        <p14:creationId xmlns:p14="http://schemas.microsoft.com/office/powerpoint/2010/main" val="3085752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_Template_Name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3633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rmal_Template_empty">
    <p:spTree>
      <p:nvGrpSpPr>
        <p:cNvPr id="1" name=""/>
        <p:cNvGrpSpPr/>
        <p:nvPr/>
      </p:nvGrpSpPr>
      <p:grpSpPr>
        <a:xfrm>
          <a:off x="0" y="0"/>
          <a:ext cx="0" cy="0"/>
          <a:chOff x="0" y="0"/>
          <a:chExt cx="0" cy="0"/>
        </a:xfrm>
      </p:grpSpPr>
      <p:sp>
        <p:nvSpPr>
          <p:cNvPr id="6" name="Titel 1"/>
          <p:cNvSpPr>
            <a:spLocks noGrp="1"/>
          </p:cNvSpPr>
          <p:nvPr>
            <p:ph type="ctrTitle"/>
          </p:nvPr>
        </p:nvSpPr>
        <p:spPr>
          <a:xfrm>
            <a:off x="666700" y="335400"/>
            <a:ext cx="9054482" cy="609742"/>
          </a:xfrm>
          <a:prstGeom prst="rect">
            <a:avLst/>
          </a:prstGeom>
        </p:spPr>
        <p:txBody>
          <a:bodyPr lIns="0" tIns="56159" rIns="112321" bIns="56159"/>
          <a:lstStyle>
            <a:lvl1pPr algn="l">
              <a:defRPr sz="2800" b="1" baseline="0">
                <a:latin typeface="Arial Narrow" pitchFamily="34" charset="0"/>
              </a:defRPr>
            </a:lvl1p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7" name="Textplatzhalter 7"/>
          <p:cNvSpPr>
            <a:spLocks noGrp="1"/>
          </p:cNvSpPr>
          <p:nvPr>
            <p:ph type="body" sz="quarter" idx="13"/>
          </p:nvPr>
        </p:nvSpPr>
        <p:spPr>
          <a:xfrm>
            <a:off x="666700" y="1009424"/>
            <a:ext cx="9059240" cy="413753"/>
          </a:xfrm>
          <a:prstGeom prst="rect">
            <a:avLst/>
          </a:prstGeom>
        </p:spPr>
        <p:txBody>
          <a:bodyPr lIns="0" tIns="36000" rIns="112321" bIns="36000"/>
          <a:lstStyle>
            <a:lvl1pPr>
              <a:buNone/>
              <a:defRPr sz="2000" b="1" baseline="0">
                <a:latin typeface="Arial Narrow" pitchFamily="34" charset="0"/>
              </a:defRPr>
            </a:lvl1pPr>
            <a:lvl2pPr algn="l">
              <a:buNone/>
              <a:defRPr sz="2200">
                <a:latin typeface="Arial Narrow" pitchFamily="34" charset="0"/>
              </a:defRPr>
            </a:lvl2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Tree>
    <p:extLst>
      <p:ext uri="{BB962C8B-B14F-4D97-AF65-F5344CB8AC3E}">
        <p14:creationId xmlns:p14="http://schemas.microsoft.com/office/powerpoint/2010/main" val="611531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ormal_Template_Fulltext">
    <p:spTree>
      <p:nvGrpSpPr>
        <p:cNvPr id="1" name=""/>
        <p:cNvGrpSpPr/>
        <p:nvPr/>
      </p:nvGrpSpPr>
      <p:grpSpPr>
        <a:xfrm>
          <a:off x="0" y="0"/>
          <a:ext cx="0" cy="0"/>
          <a:chOff x="0" y="0"/>
          <a:chExt cx="0" cy="0"/>
        </a:xfrm>
      </p:grpSpPr>
      <p:sp>
        <p:nvSpPr>
          <p:cNvPr id="6" name="Titel 1"/>
          <p:cNvSpPr>
            <a:spLocks noGrp="1"/>
          </p:cNvSpPr>
          <p:nvPr>
            <p:ph type="ctrTitle"/>
          </p:nvPr>
        </p:nvSpPr>
        <p:spPr>
          <a:xfrm>
            <a:off x="666700" y="335400"/>
            <a:ext cx="9054482" cy="609742"/>
          </a:xfrm>
          <a:prstGeom prst="rect">
            <a:avLst/>
          </a:prstGeom>
        </p:spPr>
        <p:txBody>
          <a:bodyPr lIns="0" tIns="56159" rIns="112321" bIns="56159"/>
          <a:lstStyle>
            <a:lvl1pPr algn="l">
              <a:defRPr sz="2800" b="1" baseline="0">
                <a:latin typeface="Arial Narrow" pitchFamily="34" charset="0"/>
              </a:defRPr>
            </a:lvl1p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7" name="Textplatzhalter 7"/>
          <p:cNvSpPr>
            <a:spLocks noGrp="1"/>
          </p:cNvSpPr>
          <p:nvPr>
            <p:ph type="body" sz="quarter" idx="13"/>
          </p:nvPr>
        </p:nvSpPr>
        <p:spPr>
          <a:xfrm>
            <a:off x="666700" y="1009424"/>
            <a:ext cx="9059240" cy="413753"/>
          </a:xfrm>
          <a:prstGeom prst="rect">
            <a:avLst/>
          </a:prstGeom>
        </p:spPr>
        <p:txBody>
          <a:bodyPr lIns="0" tIns="36000" rIns="112321" bIns="36000"/>
          <a:lstStyle>
            <a:lvl1pPr>
              <a:buNone/>
              <a:defRPr sz="2000" b="1" baseline="0">
                <a:latin typeface="Arial Narrow" pitchFamily="34" charset="0"/>
              </a:defRPr>
            </a:lvl1pPr>
            <a:lvl2pPr algn="l">
              <a:buNone/>
              <a:defRPr sz="2200">
                <a:latin typeface="Arial Narrow" pitchFamily="34" charset="0"/>
              </a:defRPr>
            </a:lvl2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9" name="Textplatzhalter 8"/>
          <p:cNvSpPr>
            <a:spLocks noGrp="1"/>
          </p:cNvSpPr>
          <p:nvPr>
            <p:ph type="body" sz="quarter" idx="17"/>
          </p:nvPr>
        </p:nvSpPr>
        <p:spPr>
          <a:xfrm>
            <a:off x="666700" y="1764351"/>
            <a:ext cx="9072610" cy="5374636"/>
          </a:xfrm>
          <a:prstGeom prst="rect">
            <a:avLst/>
          </a:prstGeom>
        </p:spPr>
        <p:txBody>
          <a:bodyPr lIns="0"/>
          <a:lstStyle>
            <a:lvl1pPr marL="0" indent="0" algn="l">
              <a:buClr>
                <a:schemeClr val="tx1">
                  <a:lumMod val="65000"/>
                  <a:lumOff val="35000"/>
                </a:schemeClr>
              </a:buClr>
              <a:buSzPct val="75000"/>
              <a:buFont typeface="Wingdings 3" pitchFamily="18" charset="2"/>
              <a:buNone/>
              <a:defRPr sz="1900">
                <a:latin typeface="Arial Narrow" pitchFamily="34" charset="0"/>
              </a:defRPr>
            </a:lvl1pPr>
            <a:lvl2pPr marL="560387" indent="0" algn="l">
              <a:buClr>
                <a:schemeClr val="tx1">
                  <a:lumMod val="65000"/>
                  <a:lumOff val="35000"/>
                </a:schemeClr>
              </a:buClr>
              <a:buSzPct val="70000"/>
              <a:buFont typeface="Wingdings 3" pitchFamily="18" charset="2"/>
              <a:buNone/>
              <a:defRPr sz="1600">
                <a:latin typeface="Arial Narrow" pitchFamily="34" charset="0"/>
              </a:defRPr>
            </a:lvl2pPr>
            <a:lvl3pPr marL="1123950" indent="0" algn="l">
              <a:buClr>
                <a:schemeClr val="tx1">
                  <a:lumMod val="50000"/>
                  <a:lumOff val="50000"/>
                </a:schemeClr>
              </a:buClr>
              <a:buSzPct val="60000"/>
              <a:buFont typeface="Wingdings 3" pitchFamily="18" charset="2"/>
              <a:buNone/>
              <a:defRPr sz="1600">
                <a:latin typeface="Arial Narrow" pitchFamily="34" charset="0"/>
              </a:defRPr>
            </a:lvl3pPr>
            <a:lvl4pPr marL="1685925" indent="0" algn="l">
              <a:buClr>
                <a:schemeClr val="tx1">
                  <a:lumMod val="50000"/>
                  <a:lumOff val="50000"/>
                </a:schemeClr>
              </a:buClr>
              <a:buSzPct val="60000"/>
              <a:buFont typeface="Wingdings 3" pitchFamily="18" charset="2"/>
              <a:buNone/>
              <a:defRPr lang="de-DE" sz="1400" kern="1200" dirty="0" smtClean="0">
                <a:solidFill>
                  <a:schemeClr val="tx1"/>
                </a:solidFill>
                <a:latin typeface="Arial Narrow" pitchFamily="34" charset="0"/>
                <a:ea typeface="+mn-ea"/>
                <a:cs typeface="+mn-cs"/>
              </a:defRPr>
            </a:lvl4pPr>
            <a:lvl5pPr marL="2246313" indent="0" algn="l">
              <a:buNone/>
              <a:defRPr sz="1400">
                <a:latin typeface="Arial Narrow" pitchFamily="34" charset="0"/>
              </a:defRPr>
            </a:lvl5pPr>
          </a:lstStyle>
          <a:p>
            <a:pPr lvl="0"/>
            <a:r>
              <a:rPr lang="en-GB" noProof="0" dirty="0" err="1"/>
              <a:t>Textmasterformate</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144125849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3.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hyperlink" Target="https://www.boc-group.com/imprint" TargetMode="External"/><Relationship Id="rId2" Type="http://schemas.openxmlformats.org/officeDocument/2006/relationships/theme" Target="../theme/theme4.xml"/><Relationship Id="rId1" Type="http://schemas.openxmlformats.org/officeDocument/2006/relationships/slideLayout" Target="../slideLayouts/slideLayout7.xml"/><Relationship Id="rId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5.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hteck 5"/>
          <p:cNvSpPr/>
          <p:nvPr userDrawn="1"/>
        </p:nvSpPr>
        <p:spPr>
          <a:xfrm>
            <a:off x="0" y="0"/>
            <a:ext cx="10693400" cy="756126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82600" indent="77788" algn="l" rtl="0" fontAlgn="base">
              <a:spcBef>
                <a:spcPct val="0"/>
              </a:spcBef>
              <a:spcAft>
                <a:spcPct val="0"/>
              </a:spcAft>
              <a:defRPr kern="1200">
                <a:solidFill>
                  <a:schemeClr val="lt1"/>
                </a:solidFill>
                <a:latin typeface="+mn-lt"/>
                <a:ea typeface="+mn-ea"/>
                <a:cs typeface="+mn-cs"/>
              </a:defRPr>
            </a:lvl2pPr>
            <a:lvl3pPr marL="966788" indent="155575" algn="l" rtl="0" fontAlgn="base">
              <a:spcBef>
                <a:spcPct val="0"/>
              </a:spcBef>
              <a:spcAft>
                <a:spcPct val="0"/>
              </a:spcAft>
              <a:defRPr kern="1200">
                <a:solidFill>
                  <a:schemeClr val="lt1"/>
                </a:solidFill>
                <a:latin typeface="+mn-lt"/>
                <a:ea typeface="+mn-ea"/>
                <a:cs typeface="+mn-cs"/>
              </a:defRPr>
            </a:lvl3pPr>
            <a:lvl4pPr marL="1449388" indent="233363" algn="l" rtl="0" fontAlgn="base">
              <a:spcBef>
                <a:spcPct val="0"/>
              </a:spcBef>
              <a:spcAft>
                <a:spcPct val="0"/>
              </a:spcAft>
              <a:defRPr kern="1200">
                <a:solidFill>
                  <a:schemeClr val="lt1"/>
                </a:solidFill>
                <a:latin typeface="+mn-lt"/>
                <a:ea typeface="+mn-ea"/>
                <a:cs typeface="+mn-cs"/>
              </a:defRPr>
            </a:lvl4pPr>
            <a:lvl5pPr marL="1933575" indent="31115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de-DE"/>
          </a:p>
        </p:txBody>
      </p:sp>
      <p:grpSp>
        <p:nvGrpSpPr>
          <p:cNvPr id="9" name="Gruppieren 8">
            <a:extLst>
              <a:ext uri="{FF2B5EF4-FFF2-40B4-BE49-F238E27FC236}">
                <a16:creationId xmlns:a16="http://schemas.microsoft.com/office/drawing/2014/main" id="{3EF30C63-B342-4BC1-97CD-97965F6CC216}"/>
              </a:ext>
            </a:extLst>
          </p:cNvPr>
          <p:cNvGrpSpPr/>
          <p:nvPr userDrawn="1"/>
        </p:nvGrpSpPr>
        <p:grpSpPr>
          <a:xfrm>
            <a:off x="0" y="-2"/>
            <a:ext cx="10693400" cy="180001"/>
            <a:chOff x="0" y="-2"/>
            <a:chExt cx="10693400" cy="180001"/>
          </a:xfrm>
        </p:grpSpPr>
        <p:sp>
          <p:nvSpPr>
            <p:cNvPr id="11" name="Rechteck 12">
              <a:extLst>
                <a:ext uri="{FF2B5EF4-FFF2-40B4-BE49-F238E27FC236}">
                  <a16:creationId xmlns:a16="http://schemas.microsoft.com/office/drawing/2014/main" id="{F8486F2F-7741-45F2-ACB4-12C2B298CF0A}"/>
                </a:ext>
              </a:extLst>
            </p:cNvPr>
            <p:cNvSpPr>
              <a:spLocks noChangeArrowheads="1"/>
            </p:cNvSpPr>
            <p:nvPr userDrawn="1"/>
          </p:nvSpPr>
          <p:spPr bwMode="auto">
            <a:xfrm>
              <a:off x="0" y="-1"/>
              <a:ext cx="5112710" cy="180000"/>
            </a:xfrm>
            <a:prstGeom prst="rect">
              <a:avLst/>
            </a:prstGeom>
            <a:solidFill>
              <a:srgbClr val="0066B0"/>
            </a:solidFill>
            <a:ln>
              <a:noFill/>
            </a:ln>
            <a:extLst/>
          </p:spPr>
          <p:txBody>
            <a:bodyPr lIns="112321" tIns="56159" rIns="112321" bIns="56159" anchor="ctr"/>
            <a:lstStyle/>
            <a:p>
              <a:pPr algn="ctr"/>
              <a:endParaRPr lang="de-DE" altLang="de-DE" dirty="0">
                <a:solidFill>
                  <a:srgbClr val="FFFFFF"/>
                </a:solidFill>
                <a:latin typeface="Arial Narrow" pitchFamily="34" charset="0"/>
              </a:endParaRPr>
            </a:p>
          </p:txBody>
        </p:sp>
        <p:sp>
          <p:nvSpPr>
            <p:cNvPr id="12" name="Rechteck 12">
              <a:extLst>
                <a:ext uri="{FF2B5EF4-FFF2-40B4-BE49-F238E27FC236}">
                  <a16:creationId xmlns:a16="http://schemas.microsoft.com/office/drawing/2014/main" id="{0C9DEC8B-0ABA-4CEB-9D89-4CEE0CF9A2A9}"/>
                </a:ext>
              </a:extLst>
            </p:cNvPr>
            <p:cNvSpPr>
              <a:spLocks noChangeArrowheads="1"/>
            </p:cNvSpPr>
            <p:nvPr userDrawn="1"/>
          </p:nvSpPr>
          <p:spPr bwMode="auto">
            <a:xfrm>
              <a:off x="5112710" y="-1"/>
              <a:ext cx="3618460" cy="180000"/>
            </a:xfrm>
            <a:prstGeom prst="rect">
              <a:avLst/>
            </a:prstGeom>
            <a:solidFill>
              <a:srgbClr val="4D8ECC"/>
            </a:solidFill>
            <a:ln>
              <a:noFill/>
            </a:ln>
            <a:extLst/>
          </p:spPr>
          <p:txBody>
            <a:bodyPr lIns="112321" tIns="56159" rIns="112321" bIns="56159" anchor="ctr"/>
            <a:lstStyle/>
            <a:p>
              <a:pPr algn="ctr"/>
              <a:endParaRPr lang="de-DE" altLang="de-DE" dirty="0">
                <a:solidFill>
                  <a:srgbClr val="FFFFFF"/>
                </a:solidFill>
                <a:latin typeface="Arial Narrow" pitchFamily="34" charset="0"/>
              </a:endParaRPr>
            </a:p>
          </p:txBody>
        </p:sp>
        <p:sp>
          <p:nvSpPr>
            <p:cNvPr id="13" name="Rechteck 12">
              <a:extLst>
                <a:ext uri="{FF2B5EF4-FFF2-40B4-BE49-F238E27FC236}">
                  <a16:creationId xmlns:a16="http://schemas.microsoft.com/office/drawing/2014/main" id="{7AD0120B-20F1-4F03-8B5A-4013F4792321}"/>
                </a:ext>
              </a:extLst>
            </p:cNvPr>
            <p:cNvSpPr>
              <a:spLocks noChangeArrowheads="1"/>
            </p:cNvSpPr>
            <p:nvPr userDrawn="1"/>
          </p:nvSpPr>
          <p:spPr bwMode="auto">
            <a:xfrm>
              <a:off x="8731170" y="-2"/>
              <a:ext cx="1962230" cy="180000"/>
            </a:xfrm>
            <a:prstGeom prst="rect">
              <a:avLst/>
            </a:prstGeom>
            <a:solidFill>
              <a:srgbClr val="86BBE6"/>
            </a:solidFill>
            <a:ln>
              <a:noFill/>
            </a:ln>
            <a:extLst/>
          </p:spPr>
          <p:txBody>
            <a:bodyPr lIns="112321" tIns="56159" rIns="112321" bIns="56159" anchor="ctr"/>
            <a:lstStyle/>
            <a:p>
              <a:pPr algn="ctr"/>
              <a:endParaRPr lang="de-DE" altLang="de-DE" dirty="0">
                <a:solidFill>
                  <a:srgbClr val="FFFFFF"/>
                </a:solidFill>
                <a:latin typeface="Arial Narrow" pitchFamily="34" charset="0"/>
              </a:endParaRPr>
            </a:p>
          </p:txBody>
        </p:sp>
      </p:grpSp>
    </p:spTree>
  </p:cSld>
  <p:clrMap bg1="lt1" tx1="dk1" bg2="lt2" tx2="dk2" accent1="accent1" accent2="accent2" accent3="accent3" accent4="accent4" accent5="accent5" accent6="accent6" hlink="hlink" folHlink="folHlink"/>
  <p:sldLayoutIdLst>
    <p:sldLayoutId id="2147485146" r:id="rId1"/>
  </p:sldLayoutIdLst>
  <p:hf hdr="0" ftr="0" dt="0"/>
  <p:txStyles>
    <p:titleStyle>
      <a:lvl1pPr algn="ctr" rtl="0" eaLnBrk="0" fontAlgn="base" hangingPunct="0">
        <a:spcBef>
          <a:spcPct val="0"/>
        </a:spcBef>
        <a:spcAft>
          <a:spcPct val="0"/>
        </a:spcAft>
        <a:defRPr sz="4900" kern="1200">
          <a:solidFill>
            <a:schemeClr val="tx1"/>
          </a:solidFill>
          <a:latin typeface="+mj-lt"/>
          <a:ea typeface="+mj-ea"/>
          <a:cs typeface="+mj-cs"/>
        </a:defRPr>
      </a:lvl1pPr>
      <a:lvl2pPr algn="ctr" rtl="0" eaLnBrk="0" fontAlgn="base" hangingPunct="0">
        <a:spcBef>
          <a:spcPct val="0"/>
        </a:spcBef>
        <a:spcAft>
          <a:spcPct val="0"/>
        </a:spcAft>
        <a:defRPr sz="4900">
          <a:solidFill>
            <a:schemeClr val="tx1"/>
          </a:solidFill>
          <a:latin typeface="Arial Narrow" pitchFamily="34" charset="0"/>
        </a:defRPr>
      </a:lvl2pPr>
      <a:lvl3pPr algn="ctr" rtl="0" eaLnBrk="0" fontAlgn="base" hangingPunct="0">
        <a:spcBef>
          <a:spcPct val="0"/>
        </a:spcBef>
        <a:spcAft>
          <a:spcPct val="0"/>
        </a:spcAft>
        <a:defRPr sz="4900">
          <a:solidFill>
            <a:schemeClr val="tx1"/>
          </a:solidFill>
          <a:latin typeface="Arial Narrow" pitchFamily="34" charset="0"/>
        </a:defRPr>
      </a:lvl3pPr>
      <a:lvl4pPr algn="ctr" rtl="0" eaLnBrk="0" fontAlgn="base" hangingPunct="0">
        <a:spcBef>
          <a:spcPct val="0"/>
        </a:spcBef>
        <a:spcAft>
          <a:spcPct val="0"/>
        </a:spcAft>
        <a:defRPr sz="4900">
          <a:solidFill>
            <a:schemeClr val="tx1"/>
          </a:solidFill>
          <a:latin typeface="Arial Narrow" pitchFamily="34" charset="0"/>
        </a:defRPr>
      </a:lvl4pPr>
      <a:lvl5pPr algn="ctr" rtl="0" eaLnBrk="0" fontAlgn="base" hangingPunct="0">
        <a:spcBef>
          <a:spcPct val="0"/>
        </a:spcBef>
        <a:spcAft>
          <a:spcPct val="0"/>
        </a:spcAft>
        <a:defRPr sz="4900">
          <a:solidFill>
            <a:schemeClr val="tx1"/>
          </a:solidFill>
          <a:latin typeface="Arial Narrow" pitchFamily="34" charset="0"/>
        </a:defRPr>
      </a:lvl5pPr>
      <a:lvl6pPr marL="483932" algn="ctr" rtl="0" eaLnBrk="1" fontAlgn="base" hangingPunct="1">
        <a:spcBef>
          <a:spcPct val="0"/>
        </a:spcBef>
        <a:spcAft>
          <a:spcPct val="0"/>
        </a:spcAft>
        <a:defRPr sz="4700">
          <a:solidFill>
            <a:schemeClr val="tx1"/>
          </a:solidFill>
          <a:latin typeface="Calibri" pitchFamily="34" charset="0"/>
        </a:defRPr>
      </a:lvl6pPr>
      <a:lvl7pPr marL="967865" algn="ctr" rtl="0" eaLnBrk="1" fontAlgn="base" hangingPunct="1">
        <a:spcBef>
          <a:spcPct val="0"/>
        </a:spcBef>
        <a:spcAft>
          <a:spcPct val="0"/>
        </a:spcAft>
        <a:defRPr sz="4700">
          <a:solidFill>
            <a:schemeClr val="tx1"/>
          </a:solidFill>
          <a:latin typeface="Calibri" pitchFamily="34" charset="0"/>
        </a:defRPr>
      </a:lvl7pPr>
      <a:lvl8pPr marL="1451798" algn="ctr" rtl="0" eaLnBrk="1" fontAlgn="base" hangingPunct="1">
        <a:spcBef>
          <a:spcPct val="0"/>
        </a:spcBef>
        <a:spcAft>
          <a:spcPct val="0"/>
        </a:spcAft>
        <a:defRPr sz="4700">
          <a:solidFill>
            <a:schemeClr val="tx1"/>
          </a:solidFill>
          <a:latin typeface="Calibri" pitchFamily="34" charset="0"/>
        </a:defRPr>
      </a:lvl8pPr>
      <a:lvl9pPr marL="1935730" algn="ctr" rtl="0" eaLnBrk="1" fontAlgn="base" hangingPunct="1">
        <a:spcBef>
          <a:spcPct val="0"/>
        </a:spcBef>
        <a:spcAft>
          <a:spcPct val="0"/>
        </a:spcAft>
        <a:defRPr sz="4700">
          <a:solidFill>
            <a:schemeClr val="tx1"/>
          </a:solidFill>
          <a:latin typeface="Calibri" pitchFamily="34" charset="0"/>
        </a:defRPr>
      </a:lvl9pPr>
    </p:titleStyle>
    <p:bodyStyle>
      <a:lvl1pPr marL="361950" indent="-361950"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1pPr>
      <a:lvl2pPr marL="785813" indent="-301625"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2pPr>
      <a:lvl3pPr marL="1208088" indent="-2413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3pPr>
      <a:lvl4pPr marL="1692275" indent="-2413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174875" indent="-2413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661629" indent="-241966" algn="l" defTabSz="9678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145562" indent="-241966" algn="l" defTabSz="9678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629493" indent="-241966" algn="l" defTabSz="9678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4113427" indent="-241966" algn="l" defTabSz="96786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67865" rtl="0" eaLnBrk="1" latinLnBrk="0" hangingPunct="1">
        <a:defRPr sz="1900" kern="1200">
          <a:solidFill>
            <a:schemeClr val="tx1"/>
          </a:solidFill>
          <a:latin typeface="+mn-lt"/>
          <a:ea typeface="+mn-ea"/>
          <a:cs typeface="+mn-cs"/>
        </a:defRPr>
      </a:lvl1pPr>
      <a:lvl2pPr marL="483932" algn="l" defTabSz="967865" rtl="0" eaLnBrk="1" latinLnBrk="0" hangingPunct="1">
        <a:defRPr sz="1900" kern="1200">
          <a:solidFill>
            <a:schemeClr val="tx1"/>
          </a:solidFill>
          <a:latin typeface="+mn-lt"/>
          <a:ea typeface="+mn-ea"/>
          <a:cs typeface="+mn-cs"/>
        </a:defRPr>
      </a:lvl2pPr>
      <a:lvl3pPr marL="967865" algn="l" defTabSz="967865" rtl="0" eaLnBrk="1" latinLnBrk="0" hangingPunct="1">
        <a:defRPr sz="1900" kern="1200">
          <a:solidFill>
            <a:schemeClr val="tx1"/>
          </a:solidFill>
          <a:latin typeface="+mn-lt"/>
          <a:ea typeface="+mn-ea"/>
          <a:cs typeface="+mn-cs"/>
        </a:defRPr>
      </a:lvl3pPr>
      <a:lvl4pPr marL="1451798" algn="l" defTabSz="967865" rtl="0" eaLnBrk="1" latinLnBrk="0" hangingPunct="1">
        <a:defRPr sz="1900" kern="1200">
          <a:solidFill>
            <a:schemeClr val="tx1"/>
          </a:solidFill>
          <a:latin typeface="+mn-lt"/>
          <a:ea typeface="+mn-ea"/>
          <a:cs typeface="+mn-cs"/>
        </a:defRPr>
      </a:lvl4pPr>
      <a:lvl5pPr marL="1935730" algn="l" defTabSz="967865" rtl="0" eaLnBrk="1" latinLnBrk="0" hangingPunct="1">
        <a:defRPr sz="1900" kern="1200">
          <a:solidFill>
            <a:schemeClr val="tx1"/>
          </a:solidFill>
          <a:latin typeface="+mn-lt"/>
          <a:ea typeface="+mn-ea"/>
          <a:cs typeface="+mn-cs"/>
        </a:defRPr>
      </a:lvl5pPr>
      <a:lvl6pPr marL="2419662" algn="l" defTabSz="967865" rtl="0" eaLnBrk="1" latinLnBrk="0" hangingPunct="1">
        <a:defRPr sz="1900" kern="1200">
          <a:solidFill>
            <a:schemeClr val="tx1"/>
          </a:solidFill>
          <a:latin typeface="+mn-lt"/>
          <a:ea typeface="+mn-ea"/>
          <a:cs typeface="+mn-cs"/>
        </a:defRPr>
      </a:lvl6pPr>
      <a:lvl7pPr marL="2903595" algn="l" defTabSz="967865" rtl="0" eaLnBrk="1" latinLnBrk="0" hangingPunct="1">
        <a:defRPr sz="1900" kern="1200">
          <a:solidFill>
            <a:schemeClr val="tx1"/>
          </a:solidFill>
          <a:latin typeface="+mn-lt"/>
          <a:ea typeface="+mn-ea"/>
          <a:cs typeface="+mn-cs"/>
        </a:defRPr>
      </a:lvl7pPr>
      <a:lvl8pPr marL="3387528" algn="l" defTabSz="967865" rtl="0" eaLnBrk="1" latinLnBrk="0" hangingPunct="1">
        <a:defRPr sz="1900" kern="1200">
          <a:solidFill>
            <a:schemeClr val="tx1"/>
          </a:solidFill>
          <a:latin typeface="+mn-lt"/>
          <a:ea typeface="+mn-ea"/>
          <a:cs typeface="+mn-cs"/>
        </a:defRPr>
      </a:lvl8pPr>
      <a:lvl9pPr marL="3871460" algn="l" defTabSz="967865"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 name="Rechteck 27">
            <a:extLst>
              <a:ext uri="{FF2B5EF4-FFF2-40B4-BE49-F238E27FC236}">
                <a16:creationId xmlns:a16="http://schemas.microsoft.com/office/drawing/2014/main" id="{53A8F53E-3FE0-4FB6-9A88-D8690008B93C}"/>
              </a:ext>
            </a:extLst>
          </p:cNvPr>
          <p:cNvSpPr/>
          <p:nvPr userDrawn="1"/>
        </p:nvSpPr>
        <p:spPr>
          <a:xfrm>
            <a:off x="-1" y="7355621"/>
            <a:ext cx="10693400" cy="205642"/>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indent="0" algn="l" defTabSz="914400" rtl="0" eaLnBrk="1" fontAlgn="auto" latinLnBrk="0" hangingPunct="1">
              <a:lnSpc>
                <a:spcPct val="100000"/>
              </a:lnSpc>
              <a:spcBef>
                <a:spcPts val="0"/>
              </a:spcBef>
              <a:spcAft>
                <a:spcPts val="0"/>
              </a:spcAft>
              <a:buClrTx/>
              <a:buSzTx/>
              <a:buFontTx/>
              <a:buNone/>
              <a:tabLst/>
              <a:defRPr/>
            </a:pPr>
            <a:r>
              <a:rPr lang="de-AT" altLang="de-DE" sz="900" dirty="0">
                <a:solidFill>
                  <a:srgbClr val="4D4D4D"/>
                </a:solidFill>
                <a:latin typeface="Arial Narrow" pitchFamily="34" charset="0"/>
                <a:cs typeface="Arial" charset="0"/>
              </a:rPr>
              <a:t>BOC Academy Programme  |  © BOC Group </a:t>
            </a:r>
            <a:endParaRPr lang="de-AT" altLang="de-DE" sz="900" dirty="0">
              <a:latin typeface="Arial Narrow" pitchFamily="34" charset="0"/>
              <a:cs typeface="Arial" charset="0"/>
            </a:endParaRPr>
          </a:p>
        </p:txBody>
      </p:sp>
      <p:sp>
        <p:nvSpPr>
          <p:cNvPr id="16" name="Rechteck 15"/>
          <p:cNvSpPr/>
          <p:nvPr userDrawn="1"/>
        </p:nvSpPr>
        <p:spPr>
          <a:xfrm>
            <a:off x="0" y="0"/>
            <a:ext cx="10693400" cy="756126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82600" indent="77788" algn="l" rtl="0" fontAlgn="base">
              <a:spcBef>
                <a:spcPct val="0"/>
              </a:spcBef>
              <a:spcAft>
                <a:spcPct val="0"/>
              </a:spcAft>
              <a:defRPr kern="1200">
                <a:solidFill>
                  <a:schemeClr val="lt1"/>
                </a:solidFill>
                <a:latin typeface="+mn-lt"/>
                <a:ea typeface="+mn-ea"/>
                <a:cs typeface="+mn-cs"/>
              </a:defRPr>
            </a:lvl2pPr>
            <a:lvl3pPr marL="966788" indent="155575" algn="l" rtl="0" fontAlgn="base">
              <a:spcBef>
                <a:spcPct val="0"/>
              </a:spcBef>
              <a:spcAft>
                <a:spcPct val="0"/>
              </a:spcAft>
              <a:defRPr kern="1200">
                <a:solidFill>
                  <a:schemeClr val="lt1"/>
                </a:solidFill>
                <a:latin typeface="+mn-lt"/>
                <a:ea typeface="+mn-ea"/>
                <a:cs typeface="+mn-cs"/>
              </a:defRPr>
            </a:lvl3pPr>
            <a:lvl4pPr marL="1449388" indent="233363" algn="l" rtl="0" fontAlgn="base">
              <a:spcBef>
                <a:spcPct val="0"/>
              </a:spcBef>
              <a:spcAft>
                <a:spcPct val="0"/>
              </a:spcAft>
              <a:defRPr kern="1200">
                <a:solidFill>
                  <a:schemeClr val="lt1"/>
                </a:solidFill>
                <a:latin typeface="+mn-lt"/>
                <a:ea typeface="+mn-ea"/>
                <a:cs typeface="+mn-cs"/>
              </a:defRPr>
            </a:lvl4pPr>
            <a:lvl5pPr marL="1933575" indent="31115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de-DE"/>
          </a:p>
        </p:txBody>
      </p:sp>
      <p:sp>
        <p:nvSpPr>
          <p:cNvPr id="21" name="Foliennummernplatzhalter 5"/>
          <p:cNvSpPr txBox="1">
            <a:spLocks/>
          </p:cNvSpPr>
          <p:nvPr userDrawn="1"/>
        </p:nvSpPr>
        <p:spPr bwMode="auto">
          <a:xfrm>
            <a:off x="10026700" y="7381263"/>
            <a:ext cx="666699" cy="180000"/>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marL="0" marR="0" indent="0" defTabSz="914400" eaLnBrk="1" fontAlgn="auto" latinLnBrk="0" hangingPunct="1">
              <a:lnSpc>
                <a:spcPct val="100000"/>
              </a:lnSpc>
              <a:spcBef>
                <a:spcPts val="0"/>
              </a:spcBef>
              <a:spcAft>
                <a:spcPts val="0"/>
              </a:spcAft>
              <a:buClrTx/>
              <a:buSzTx/>
              <a:buFontTx/>
              <a:buNone/>
              <a:tabLst/>
              <a:defRPr sz="900">
                <a:solidFill>
                  <a:srgbClr val="4D4D4D"/>
                </a:solidFill>
                <a:latin typeface="Arial Narrow" pitchFamily="34" charset="0"/>
                <a:cs typeface="Arial"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lvl="0" algn="ctr"/>
            <a:fld id="{840733A4-9D99-4957-BA8A-101F78A09E1B}" type="slidenum">
              <a:rPr lang="de-DE" altLang="de-DE"/>
              <a:pPr lvl="0" algn="ctr"/>
              <a:t>‹Nr.›</a:t>
            </a:fld>
            <a:endParaRPr lang="de-DE" altLang="de-DE" dirty="0"/>
          </a:p>
        </p:txBody>
      </p:sp>
      <p:grpSp>
        <p:nvGrpSpPr>
          <p:cNvPr id="15" name="Gruppieren 14">
            <a:extLst>
              <a:ext uri="{FF2B5EF4-FFF2-40B4-BE49-F238E27FC236}">
                <a16:creationId xmlns:a16="http://schemas.microsoft.com/office/drawing/2014/main" id="{9566E3B4-E53F-4CA4-BEA2-51AE336166EE}"/>
              </a:ext>
            </a:extLst>
          </p:cNvPr>
          <p:cNvGrpSpPr/>
          <p:nvPr userDrawn="1"/>
        </p:nvGrpSpPr>
        <p:grpSpPr>
          <a:xfrm>
            <a:off x="0" y="-2"/>
            <a:ext cx="10693400" cy="180001"/>
            <a:chOff x="0" y="-2"/>
            <a:chExt cx="10693400" cy="180001"/>
          </a:xfrm>
        </p:grpSpPr>
        <p:sp>
          <p:nvSpPr>
            <p:cNvPr id="18" name="Rechteck 12">
              <a:extLst>
                <a:ext uri="{FF2B5EF4-FFF2-40B4-BE49-F238E27FC236}">
                  <a16:creationId xmlns:a16="http://schemas.microsoft.com/office/drawing/2014/main" id="{186ED6DB-3690-4DCA-BE71-7E1B5FEA629E}"/>
                </a:ext>
              </a:extLst>
            </p:cNvPr>
            <p:cNvSpPr>
              <a:spLocks noChangeArrowheads="1"/>
            </p:cNvSpPr>
            <p:nvPr userDrawn="1"/>
          </p:nvSpPr>
          <p:spPr bwMode="auto">
            <a:xfrm>
              <a:off x="0" y="-1"/>
              <a:ext cx="5112710" cy="180000"/>
            </a:xfrm>
            <a:prstGeom prst="rect">
              <a:avLst/>
            </a:prstGeom>
            <a:solidFill>
              <a:srgbClr val="0066B0"/>
            </a:solidFill>
            <a:ln>
              <a:noFill/>
            </a:ln>
            <a:extLst/>
          </p:spPr>
          <p:txBody>
            <a:bodyPr lIns="112321" tIns="56159" rIns="112321" bIns="56159" anchor="ctr"/>
            <a:lstStyle/>
            <a:p>
              <a:pPr algn="ctr"/>
              <a:endParaRPr lang="de-DE" altLang="de-DE" dirty="0">
                <a:solidFill>
                  <a:srgbClr val="FFFFFF"/>
                </a:solidFill>
                <a:latin typeface="Arial Narrow" pitchFamily="34" charset="0"/>
              </a:endParaRPr>
            </a:p>
          </p:txBody>
        </p:sp>
        <p:sp>
          <p:nvSpPr>
            <p:cNvPr id="19" name="Rechteck 12">
              <a:extLst>
                <a:ext uri="{FF2B5EF4-FFF2-40B4-BE49-F238E27FC236}">
                  <a16:creationId xmlns:a16="http://schemas.microsoft.com/office/drawing/2014/main" id="{76E65FA4-4474-44EB-B6FB-64A21AC9A1EE}"/>
                </a:ext>
              </a:extLst>
            </p:cNvPr>
            <p:cNvSpPr>
              <a:spLocks noChangeArrowheads="1"/>
            </p:cNvSpPr>
            <p:nvPr userDrawn="1"/>
          </p:nvSpPr>
          <p:spPr bwMode="auto">
            <a:xfrm>
              <a:off x="5112710" y="-1"/>
              <a:ext cx="3618460" cy="180000"/>
            </a:xfrm>
            <a:prstGeom prst="rect">
              <a:avLst/>
            </a:prstGeom>
            <a:solidFill>
              <a:srgbClr val="4D8ECC"/>
            </a:solidFill>
            <a:ln>
              <a:noFill/>
            </a:ln>
            <a:extLst/>
          </p:spPr>
          <p:txBody>
            <a:bodyPr lIns="112321" tIns="56159" rIns="112321" bIns="56159" anchor="ctr"/>
            <a:lstStyle/>
            <a:p>
              <a:pPr algn="ctr"/>
              <a:endParaRPr lang="de-DE" altLang="de-DE" dirty="0">
                <a:solidFill>
                  <a:srgbClr val="FFFFFF"/>
                </a:solidFill>
                <a:latin typeface="Arial Narrow" pitchFamily="34" charset="0"/>
              </a:endParaRPr>
            </a:p>
          </p:txBody>
        </p:sp>
        <p:sp>
          <p:nvSpPr>
            <p:cNvPr id="20" name="Rechteck 19">
              <a:extLst>
                <a:ext uri="{FF2B5EF4-FFF2-40B4-BE49-F238E27FC236}">
                  <a16:creationId xmlns:a16="http://schemas.microsoft.com/office/drawing/2014/main" id="{820CE5F2-85B3-4059-B9A6-F6DDF152ED05}"/>
                </a:ext>
              </a:extLst>
            </p:cNvPr>
            <p:cNvSpPr>
              <a:spLocks noChangeArrowheads="1"/>
            </p:cNvSpPr>
            <p:nvPr userDrawn="1"/>
          </p:nvSpPr>
          <p:spPr bwMode="auto">
            <a:xfrm>
              <a:off x="8731170" y="-2"/>
              <a:ext cx="1962230" cy="180000"/>
            </a:xfrm>
            <a:prstGeom prst="rect">
              <a:avLst/>
            </a:prstGeom>
            <a:solidFill>
              <a:srgbClr val="86BBE6"/>
            </a:solidFill>
            <a:ln>
              <a:noFill/>
            </a:ln>
            <a:extLst/>
          </p:spPr>
          <p:txBody>
            <a:bodyPr lIns="112321" tIns="56159" rIns="112321" bIns="56159" anchor="ctr"/>
            <a:lstStyle/>
            <a:p>
              <a:pPr algn="ctr"/>
              <a:endParaRPr lang="de-DE" altLang="de-DE" dirty="0">
                <a:solidFill>
                  <a:srgbClr val="FFFFFF"/>
                </a:solidFill>
                <a:latin typeface="Arial Narrow" pitchFamily="34" charset="0"/>
              </a:endParaRPr>
            </a:p>
          </p:txBody>
        </p:sp>
      </p:grpSp>
      <p:grpSp>
        <p:nvGrpSpPr>
          <p:cNvPr id="29" name="Gruppieren 28">
            <a:extLst>
              <a:ext uri="{FF2B5EF4-FFF2-40B4-BE49-F238E27FC236}">
                <a16:creationId xmlns:a16="http://schemas.microsoft.com/office/drawing/2014/main" id="{6EE57B05-F598-490E-B28F-DCFC089569B0}"/>
              </a:ext>
            </a:extLst>
          </p:cNvPr>
          <p:cNvGrpSpPr/>
          <p:nvPr userDrawn="1"/>
        </p:nvGrpSpPr>
        <p:grpSpPr>
          <a:xfrm>
            <a:off x="9183659" y="417502"/>
            <a:ext cx="1057252" cy="445539"/>
            <a:chOff x="8728653" y="396161"/>
            <a:chExt cx="1378960" cy="581111"/>
          </a:xfrm>
        </p:grpSpPr>
        <p:pic>
          <p:nvPicPr>
            <p:cNvPr id="30" name="Grafik 29">
              <a:extLst>
                <a:ext uri="{FF2B5EF4-FFF2-40B4-BE49-F238E27FC236}">
                  <a16:creationId xmlns:a16="http://schemas.microsoft.com/office/drawing/2014/main" id="{5B537C31-44B9-4E21-999D-90A137DAF80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436458" y="396161"/>
              <a:ext cx="671155" cy="581111"/>
            </a:xfrm>
            <a:prstGeom prst="rect">
              <a:avLst/>
            </a:prstGeom>
          </p:spPr>
        </p:pic>
        <p:sp>
          <p:nvSpPr>
            <p:cNvPr id="31" name="Ellipse 30">
              <a:extLst>
                <a:ext uri="{FF2B5EF4-FFF2-40B4-BE49-F238E27FC236}">
                  <a16:creationId xmlns:a16="http://schemas.microsoft.com/office/drawing/2014/main" id="{234889F3-8F22-4B9D-AC26-1EF56500EBAC}"/>
                </a:ext>
              </a:extLst>
            </p:cNvPr>
            <p:cNvSpPr/>
            <p:nvPr userDrawn="1"/>
          </p:nvSpPr>
          <p:spPr>
            <a:xfrm>
              <a:off x="8728653" y="396161"/>
              <a:ext cx="581111" cy="581111"/>
            </a:xfrm>
            <a:prstGeom prst="ellipse">
              <a:avLst/>
            </a:pr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bg1"/>
                  </a:solidFill>
                  <a:latin typeface="FontAwesome"/>
                </a:rPr>
                <a:t></a:t>
              </a:r>
              <a:endParaRPr lang="de-AT" sz="1600" dirty="0">
                <a:latin typeface="Arial Narrow" pitchFamily="34" charset="0"/>
              </a:endParaRPr>
            </a:p>
          </p:txBody>
        </p:sp>
      </p:grpSp>
    </p:spTree>
  </p:cSld>
  <p:clrMap bg1="lt1" tx1="dk1" bg2="lt2" tx2="dk2" accent1="accent1" accent2="accent2" accent3="accent3" accent4="accent4" accent5="accent5" accent6="accent6" hlink="hlink" folHlink="folHlink"/>
  <p:hf hdr="0" ftr="0" dt="0"/>
  <p:txStyles>
    <p:titleStyle>
      <a:lvl1pPr algn="l" rtl="0" eaLnBrk="0" fontAlgn="base" hangingPunct="0">
        <a:spcBef>
          <a:spcPct val="0"/>
        </a:spcBef>
        <a:spcAft>
          <a:spcPct val="0"/>
        </a:spcAft>
        <a:defRPr sz="2800" b="1" kern="1200">
          <a:solidFill>
            <a:schemeClr val="tx1"/>
          </a:solidFill>
          <a:latin typeface="Arial Narrow" pitchFamily="34" charset="0"/>
          <a:ea typeface="+mj-ea"/>
          <a:cs typeface="+mj-cs"/>
        </a:defRPr>
      </a:lvl1pPr>
      <a:lvl2pPr algn="l" rtl="0" eaLnBrk="0" fontAlgn="base" hangingPunct="0">
        <a:spcBef>
          <a:spcPct val="0"/>
        </a:spcBef>
        <a:spcAft>
          <a:spcPct val="0"/>
        </a:spcAft>
        <a:defRPr sz="2800" b="1">
          <a:solidFill>
            <a:schemeClr val="tx1"/>
          </a:solidFill>
          <a:latin typeface="Arial Narrow" pitchFamily="34" charset="0"/>
        </a:defRPr>
      </a:lvl2pPr>
      <a:lvl3pPr algn="l" rtl="0" eaLnBrk="0" fontAlgn="base" hangingPunct="0">
        <a:spcBef>
          <a:spcPct val="0"/>
        </a:spcBef>
        <a:spcAft>
          <a:spcPct val="0"/>
        </a:spcAft>
        <a:defRPr sz="2800" b="1">
          <a:solidFill>
            <a:schemeClr val="tx1"/>
          </a:solidFill>
          <a:latin typeface="Arial Narrow" pitchFamily="34" charset="0"/>
        </a:defRPr>
      </a:lvl3pPr>
      <a:lvl4pPr algn="l" rtl="0" eaLnBrk="0" fontAlgn="base" hangingPunct="0">
        <a:spcBef>
          <a:spcPct val="0"/>
        </a:spcBef>
        <a:spcAft>
          <a:spcPct val="0"/>
        </a:spcAft>
        <a:defRPr sz="2800" b="1">
          <a:solidFill>
            <a:schemeClr val="tx1"/>
          </a:solidFill>
          <a:latin typeface="Arial Narrow" pitchFamily="34" charset="0"/>
        </a:defRPr>
      </a:lvl4pPr>
      <a:lvl5pPr algn="l" rtl="0" eaLnBrk="0" fontAlgn="base" hangingPunct="0">
        <a:spcBef>
          <a:spcPct val="0"/>
        </a:spcBef>
        <a:spcAft>
          <a:spcPct val="0"/>
        </a:spcAft>
        <a:defRPr sz="2800" b="1">
          <a:solidFill>
            <a:schemeClr val="tx1"/>
          </a:solidFill>
          <a:latin typeface="Arial Narrow" pitchFamily="34" charset="0"/>
        </a:defRPr>
      </a:lvl5pPr>
      <a:lvl6pPr marL="561602" algn="l" rtl="0" fontAlgn="base">
        <a:spcBef>
          <a:spcPct val="0"/>
        </a:spcBef>
        <a:spcAft>
          <a:spcPct val="0"/>
        </a:spcAft>
        <a:defRPr sz="2800" b="1">
          <a:solidFill>
            <a:schemeClr val="tx1"/>
          </a:solidFill>
          <a:latin typeface="Arial Narrow" pitchFamily="34" charset="0"/>
        </a:defRPr>
      </a:lvl6pPr>
      <a:lvl7pPr marL="1123205" algn="l" rtl="0" fontAlgn="base">
        <a:spcBef>
          <a:spcPct val="0"/>
        </a:spcBef>
        <a:spcAft>
          <a:spcPct val="0"/>
        </a:spcAft>
        <a:defRPr sz="2800" b="1">
          <a:solidFill>
            <a:schemeClr val="tx1"/>
          </a:solidFill>
          <a:latin typeface="Arial Narrow" pitchFamily="34" charset="0"/>
        </a:defRPr>
      </a:lvl7pPr>
      <a:lvl8pPr marL="1684807" algn="l" rtl="0" fontAlgn="base">
        <a:spcBef>
          <a:spcPct val="0"/>
        </a:spcBef>
        <a:spcAft>
          <a:spcPct val="0"/>
        </a:spcAft>
        <a:defRPr sz="2800" b="1">
          <a:solidFill>
            <a:schemeClr val="tx1"/>
          </a:solidFill>
          <a:latin typeface="Arial Narrow" pitchFamily="34" charset="0"/>
        </a:defRPr>
      </a:lvl8pPr>
      <a:lvl9pPr marL="2246408" algn="l" rtl="0" fontAlgn="base">
        <a:spcBef>
          <a:spcPct val="0"/>
        </a:spcBef>
        <a:spcAft>
          <a:spcPct val="0"/>
        </a:spcAft>
        <a:defRPr sz="2800" b="1">
          <a:solidFill>
            <a:schemeClr val="tx1"/>
          </a:solidFill>
          <a:latin typeface="Arial Narrow" pitchFamily="34" charset="0"/>
        </a:defRPr>
      </a:lvl9pPr>
    </p:titleStyle>
    <p:body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de-DE"/>
      </a:defPPr>
      <a:lvl1pPr marL="0" algn="l" defTabSz="1123205" rtl="0" eaLnBrk="1" latinLnBrk="0" hangingPunct="1">
        <a:defRPr sz="2200" kern="1200">
          <a:solidFill>
            <a:schemeClr val="tx1"/>
          </a:solidFill>
          <a:latin typeface="+mn-lt"/>
          <a:ea typeface="+mn-ea"/>
          <a:cs typeface="+mn-cs"/>
        </a:defRPr>
      </a:lvl1pPr>
      <a:lvl2pPr marL="561602" algn="l" defTabSz="1123205" rtl="0" eaLnBrk="1" latinLnBrk="0" hangingPunct="1">
        <a:defRPr sz="2200" kern="1200">
          <a:solidFill>
            <a:schemeClr val="tx1"/>
          </a:solidFill>
          <a:latin typeface="+mn-lt"/>
          <a:ea typeface="+mn-ea"/>
          <a:cs typeface="+mn-cs"/>
        </a:defRPr>
      </a:lvl2pPr>
      <a:lvl3pPr marL="1123205" algn="l" defTabSz="1123205" rtl="0" eaLnBrk="1" latinLnBrk="0" hangingPunct="1">
        <a:defRPr sz="2200" kern="1200">
          <a:solidFill>
            <a:schemeClr val="tx1"/>
          </a:solidFill>
          <a:latin typeface="+mn-lt"/>
          <a:ea typeface="+mn-ea"/>
          <a:cs typeface="+mn-cs"/>
        </a:defRPr>
      </a:lvl3pPr>
      <a:lvl4pPr marL="1684807" algn="l" defTabSz="1123205" rtl="0" eaLnBrk="1" latinLnBrk="0" hangingPunct="1">
        <a:defRPr sz="2200" kern="1200">
          <a:solidFill>
            <a:schemeClr val="tx1"/>
          </a:solidFill>
          <a:latin typeface="+mn-lt"/>
          <a:ea typeface="+mn-ea"/>
          <a:cs typeface="+mn-cs"/>
        </a:defRPr>
      </a:lvl4pPr>
      <a:lvl5pPr marL="2246408" algn="l" defTabSz="1123205" rtl="0" eaLnBrk="1" latinLnBrk="0" hangingPunct="1">
        <a:defRPr sz="2200" kern="1200">
          <a:solidFill>
            <a:schemeClr val="tx1"/>
          </a:solidFill>
          <a:latin typeface="+mn-lt"/>
          <a:ea typeface="+mn-ea"/>
          <a:cs typeface="+mn-cs"/>
        </a:defRPr>
      </a:lvl5pPr>
      <a:lvl6pPr marL="2808010" algn="l" defTabSz="1123205" rtl="0" eaLnBrk="1" latinLnBrk="0" hangingPunct="1">
        <a:defRPr sz="2200" kern="1200">
          <a:solidFill>
            <a:schemeClr val="tx1"/>
          </a:solidFill>
          <a:latin typeface="+mn-lt"/>
          <a:ea typeface="+mn-ea"/>
          <a:cs typeface="+mn-cs"/>
        </a:defRPr>
      </a:lvl6pPr>
      <a:lvl7pPr marL="3369613" algn="l" defTabSz="1123205" rtl="0" eaLnBrk="1" latinLnBrk="0" hangingPunct="1">
        <a:defRPr sz="2200" kern="1200">
          <a:solidFill>
            <a:schemeClr val="tx1"/>
          </a:solidFill>
          <a:latin typeface="+mn-lt"/>
          <a:ea typeface="+mn-ea"/>
          <a:cs typeface="+mn-cs"/>
        </a:defRPr>
      </a:lvl7pPr>
      <a:lvl8pPr marL="3931215" algn="l" defTabSz="1123205" rtl="0" eaLnBrk="1" latinLnBrk="0" hangingPunct="1">
        <a:defRPr sz="2200" kern="1200">
          <a:solidFill>
            <a:schemeClr val="tx1"/>
          </a:solidFill>
          <a:latin typeface="+mn-lt"/>
          <a:ea typeface="+mn-ea"/>
          <a:cs typeface="+mn-cs"/>
        </a:defRPr>
      </a:lvl8pPr>
      <a:lvl9pPr marL="4492817" algn="l" defTabSz="1123205" rtl="0" eaLnBrk="1" latinLnBrk="0" hangingPunct="1">
        <a:defRPr sz="2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1F8B6E45-3060-4C63-85D8-3FA522E080BE}"/>
              </a:ext>
            </a:extLst>
          </p:cNvPr>
          <p:cNvSpPr/>
          <p:nvPr userDrawn="1"/>
        </p:nvSpPr>
        <p:spPr>
          <a:xfrm>
            <a:off x="-1" y="7355621"/>
            <a:ext cx="10693400" cy="205642"/>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indent="0" algn="l" defTabSz="914400" rtl="0" eaLnBrk="1" fontAlgn="auto" latinLnBrk="0" hangingPunct="1">
              <a:lnSpc>
                <a:spcPct val="100000"/>
              </a:lnSpc>
              <a:spcBef>
                <a:spcPts val="0"/>
              </a:spcBef>
              <a:spcAft>
                <a:spcPts val="0"/>
              </a:spcAft>
              <a:buClrTx/>
              <a:buSzTx/>
              <a:buFontTx/>
              <a:buNone/>
              <a:tabLst/>
              <a:defRPr/>
            </a:pPr>
            <a:r>
              <a:rPr lang="de-AT" altLang="de-DE" sz="900" dirty="0">
                <a:solidFill>
                  <a:srgbClr val="4D4D4D"/>
                </a:solidFill>
                <a:latin typeface="Arial Narrow" pitchFamily="34" charset="0"/>
                <a:cs typeface="Arial" charset="0"/>
              </a:rPr>
              <a:t>BOC Academy Programme  |  © BOC Group </a:t>
            </a:r>
            <a:endParaRPr lang="de-AT" altLang="de-DE" sz="900" dirty="0">
              <a:latin typeface="Arial Narrow" pitchFamily="34" charset="0"/>
              <a:cs typeface="Arial" charset="0"/>
            </a:endParaRPr>
          </a:p>
        </p:txBody>
      </p:sp>
      <p:sp>
        <p:nvSpPr>
          <p:cNvPr id="17" name="Foliennummernplatzhalter 5"/>
          <p:cNvSpPr txBox="1">
            <a:spLocks/>
          </p:cNvSpPr>
          <p:nvPr userDrawn="1"/>
        </p:nvSpPr>
        <p:spPr bwMode="auto">
          <a:xfrm>
            <a:off x="10026700" y="7381263"/>
            <a:ext cx="666699" cy="180000"/>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marL="0" marR="0" indent="0" defTabSz="914400" eaLnBrk="1" fontAlgn="auto" latinLnBrk="0" hangingPunct="1">
              <a:lnSpc>
                <a:spcPct val="100000"/>
              </a:lnSpc>
              <a:spcBef>
                <a:spcPts val="0"/>
              </a:spcBef>
              <a:spcAft>
                <a:spcPts val="0"/>
              </a:spcAft>
              <a:buClrTx/>
              <a:buSzTx/>
              <a:buFontTx/>
              <a:buNone/>
              <a:tabLst/>
              <a:defRPr sz="900">
                <a:solidFill>
                  <a:srgbClr val="4D4D4D"/>
                </a:solidFill>
                <a:latin typeface="Arial Narrow" pitchFamily="34" charset="0"/>
                <a:cs typeface="Arial"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lvl="0" algn="ctr"/>
            <a:fld id="{840733A4-9D99-4957-BA8A-101F78A09E1B}" type="slidenum">
              <a:rPr lang="de-DE" altLang="de-DE"/>
              <a:pPr lvl="0" algn="ctr"/>
              <a:t>‹Nr.›</a:t>
            </a:fld>
            <a:endParaRPr lang="de-DE" altLang="de-DE" dirty="0"/>
          </a:p>
        </p:txBody>
      </p:sp>
      <p:sp>
        <p:nvSpPr>
          <p:cNvPr id="12" name="Rechteck 11"/>
          <p:cNvSpPr/>
          <p:nvPr userDrawn="1"/>
        </p:nvSpPr>
        <p:spPr>
          <a:xfrm>
            <a:off x="0" y="0"/>
            <a:ext cx="10693400" cy="756126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82600" indent="77788" algn="l" rtl="0" fontAlgn="base">
              <a:spcBef>
                <a:spcPct val="0"/>
              </a:spcBef>
              <a:spcAft>
                <a:spcPct val="0"/>
              </a:spcAft>
              <a:defRPr kern="1200">
                <a:solidFill>
                  <a:schemeClr val="lt1"/>
                </a:solidFill>
                <a:latin typeface="+mn-lt"/>
                <a:ea typeface="+mn-ea"/>
                <a:cs typeface="+mn-cs"/>
              </a:defRPr>
            </a:lvl2pPr>
            <a:lvl3pPr marL="966788" indent="155575" algn="l" rtl="0" fontAlgn="base">
              <a:spcBef>
                <a:spcPct val="0"/>
              </a:spcBef>
              <a:spcAft>
                <a:spcPct val="0"/>
              </a:spcAft>
              <a:defRPr kern="1200">
                <a:solidFill>
                  <a:schemeClr val="lt1"/>
                </a:solidFill>
                <a:latin typeface="+mn-lt"/>
                <a:ea typeface="+mn-ea"/>
                <a:cs typeface="+mn-cs"/>
              </a:defRPr>
            </a:lvl3pPr>
            <a:lvl4pPr marL="1449388" indent="233363" algn="l" rtl="0" fontAlgn="base">
              <a:spcBef>
                <a:spcPct val="0"/>
              </a:spcBef>
              <a:spcAft>
                <a:spcPct val="0"/>
              </a:spcAft>
              <a:defRPr kern="1200">
                <a:solidFill>
                  <a:schemeClr val="lt1"/>
                </a:solidFill>
                <a:latin typeface="+mn-lt"/>
                <a:ea typeface="+mn-ea"/>
                <a:cs typeface="+mn-cs"/>
              </a:defRPr>
            </a:lvl4pPr>
            <a:lvl5pPr marL="1933575" indent="31115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de-DE"/>
          </a:p>
        </p:txBody>
      </p:sp>
      <p:grpSp>
        <p:nvGrpSpPr>
          <p:cNvPr id="16" name="Gruppieren 15">
            <a:extLst>
              <a:ext uri="{FF2B5EF4-FFF2-40B4-BE49-F238E27FC236}">
                <a16:creationId xmlns:a16="http://schemas.microsoft.com/office/drawing/2014/main" id="{A8D10474-2E48-44F1-94EB-292B2EC290F4}"/>
              </a:ext>
            </a:extLst>
          </p:cNvPr>
          <p:cNvGrpSpPr/>
          <p:nvPr userDrawn="1"/>
        </p:nvGrpSpPr>
        <p:grpSpPr>
          <a:xfrm>
            <a:off x="0" y="-2"/>
            <a:ext cx="10693400" cy="180001"/>
            <a:chOff x="0" y="-2"/>
            <a:chExt cx="10693400" cy="180001"/>
          </a:xfrm>
        </p:grpSpPr>
        <p:sp>
          <p:nvSpPr>
            <p:cNvPr id="18" name="Rechteck 12">
              <a:extLst>
                <a:ext uri="{FF2B5EF4-FFF2-40B4-BE49-F238E27FC236}">
                  <a16:creationId xmlns:a16="http://schemas.microsoft.com/office/drawing/2014/main" id="{57BCAF2A-7FB5-4E52-9B58-BD4348B95E84}"/>
                </a:ext>
              </a:extLst>
            </p:cNvPr>
            <p:cNvSpPr>
              <a:spLocks noChangeArrowheads="1"/>
            </p:cNvSpPr>
            <p:nvPr userDrawn="1"/>
          </p:nvSpPr>
          <p:spPr bwMode="auto">
            <a:xfrm>
              <a:off x="0" y="-1"/>
              <a:ext cx="5112710" cy="180000"/>
            </a:xfrm>
            <a:prstGeom prst="rect">
              <a:avLst/>
            </a:prstGeom>
            <a:solidFill>
              <a:srgbClr val="0066B0"/>
            </a:solidFill>
            <a:ln>
              <a:noFill/>
            </a:ln>
            <a:extLst/>
          </p:spPr>
          <p:txBody>
            <a:bodyPr lIns="112321" tIns="56159" rIns="112321" bIns="56159" anchor="ctr"/>
            <a:lstStyle/>
            <a:p>
              <a:pPr algn="ctr"/>
              <a:endParaRPr lang="de-DE" altLang="de-DE" dirty="0">
                <a:solidFill>
                  <a:srgbClr val="FFFFFF"/>
                </a:solidFill>
                <a:latin typeface="Arial Narrow" pitchFamily="34" charset="0"/>
              </a:endParaRPr>
            </a:p>
          </p:txBody>
        </p:sp>
        <p:sp>
          <p:nvSpPr>
            <p:cNvPr id="19" name="Rechteck 12">
              <a:extLst>
                <a:ext uri="{FF2B5EF4-FFF2-40B4-BE49-F238E27FC236}">
                  <a16:creationId xmlns:a16="http://schemas.microsoft.com/office/drawing/2014/main" id="{1F189CBD-490B-40AE-815F-7F751AF35AE6}"/>
                </a:ext>
              </a:extLst>
            </p:cNvPr>
            <p:cNvSpPr>
              <a:spLocks noChangeArrowheads="1"/>
            </p:cNvSpPr>
            <p:nvPr userDrawn="1"/>
          </p:nvSpPr>
          <p:spPr bwMode="auto">
            <a:xfrm>
              <a:off x="5112710" y="-1"/>
              <a:ext cx="3618460" cy="180000"/>
            </a:xfrm>
            <a:prstGeom prst="rect">
              <a:avLst/>
            </a:prstGeom>
            <a:solidFill>
              <a:srgbClr val="4D8ECC"/>
            </a:solidFill>
            <a:ln>
              <a:noFill/>
            </a:ln>
            <a:extLst/>
          </p:spPr>
          <p:txBody>
            <a:bodyPr lIns="112321" tIns="56159" rIns="112321" bIns="56159" anchor="ctr"/>
            <a:lstStyle/>
            <a:p>
              <a:pPr algn="ctr"/>
              <a:endParaRPr lang="de-DE" altLang="de-DE" dirty="0">
                <a:solidFill>
                  <a:srgbClr val="FFFFFF"/>
                </a:solidFill>
                <a:latin typeface="Arial Narrow" pitchFamily="34" charset="0"/>
              </a:endParaRPr>
            </a:p>
          </p:txBody>
        </p:sp>
        <p:sp>
          <p:nvSpPr>
            <p:cNvPr id="26" name="Rechteck 12">
              <a:extLst>
                <a:ext uri="{FF2B5EF4-FFF2-40B4-BE49-F238E27FC236}">
                  <a16:creationId xmlns:a16="http://schemas.microsoft.com/office/drawing/2014/main" id="{A0CF880B-FC55-46E4-9F24-B02DA9089DA2}"/>
                </a:ext>
              </a:extLst>
            </p:cNvPr>
            <p:cNvSpPr>
              <a:spLocks noChangeArrowheads="1"/>
            </p:cNvSpPr>
            <p:nvPr userDrawn="1"/>
          </p:nvSpPr>
          <p:spPr bwMode="auto">
            <a:xfrm>
              <a:off x="8731170" y="-2"/>
              <a:ext cx="1962230" cy="180000"/>
            </a:xfrm>
            <a:prstGeom prst="rect">
              <a:avLst/>
            </a:prstGeom>
            <a:solidFill>
              <a:srgbClr val="86BBE6"/>
            </a:solidFill>
            <a:ln>
              <a:noFill/>
            </a:ln>
            <a:extLst/>
          </p:spPr>
          <p:txBody>
            <a:bodyPr lIns="112321" tIns="56159" rIns="112321" bIns="56159" anchor="ctr"/>
            <a:lstStyle/>
            <a:p>
              <a:pPr algn="ctr"/>
              <a:endParaRPr lang="de-DE" altLang="de-DE" dirty="0">
                <a:solidFill>
                  <a:srgbClr val="FFFFFF"/>
                </a:solidFill>
                <a:latin typeface="Arial Narrow" pitchFamily="34" charset="0"/>
              </a:endParaRPr>
            </a:p>
          </p:txBody>
        </p:sp>
      </p:grpSp>
      <p:grpSp>
        <p:nvGrpSpPr>
          <p:cNvPr id="27" name="Gruppieren 26">
            <a:extLst>
              <a:ext uri="{FF2B5EF4-FFF2-40B4-BE49-F238E27FC236}">
                <a16:creationId xmlns:a16="http://schemas.microsoft.com/office/drawing/2014/main" id="{9DDA1250-017F-49D3-A91B-5DE4DF44C494}"/>
              </a:ext>
            </a:extLst>
          </p:cNvPr>
          <p:cNvGrpSpPr/>
          <p:nvPr userDrawn="1"/>
        </p:nvGrpSpPr>
        <p:grpSpPr>
          <a:xfrm>
            <a:off x="9183659" y="417502"/>
            <a:ext cx="1057252" cy="445539"/>
            <a:chOff x="8728653" y="396161"/>
            <a:chExt cx="1378960" cy="581111"/>
          </a:xfrm>
        </p:grpSpPr>
        <p:pic>
          <p:nvPicPr>
            <p:cNvPr id="28" name="Grafik 27">
              <a:extLst>
                <a:ext uri="{FF2B5EF4-FFF2-40B4-BE49-F238E27FC236}">
                  <a16:creationId xmlns:a16="http://schemas.microsoft.com/office/drawing/2014/main" id="{BECDAFB0-E841-4204-AFFF-F261514CDF86}"/>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436458" y="396161"/>
              <a:ext cx="671155" cy="581111"/>
            </a:xfrm>
            <a:prstGeom prst="rect">
              <a:avLst/>
            </a:prstGeom>
          </p:spPr>
        </p:pic>
        <p:sp>
          <p:nvSpPr>
            <p:cNvPr id="29" name="Ellipse 28">
              <a:extLst>
                <a:ext uri="{FF2B5EF4-FFF2-40B4-BE49-F238E27FC236}">
                  <a16:creationId xmlns:a16="http://schemas.microsoft.com/office/drawing/2014/main" id="{89F9AFD7-8888-4D32-9376-82D1A0AE93BA}"/>
                </a:ext>
              </a:extLst>
            </p:cNvPr>
            <p:cNvSpPr/>
            <p:nvPr userDrawn="1"/>
          </p:nvSpPr>
          <p:spPr>
            <a:xfrm>
              <a:off x="8728653" y="396161"/>
              <a:ext cx="581111" cy="581111"/>
            </a:xfrm>
            <a:prstGeom prst="ellipse">
              <a:avLst/>
            </a:pr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bg1"/>
                  </a:solidFill>
                  <a:latin typeface="FontAwesome"/>
                </a:rPr>
                <a:t></a:t>
              </a:r>
              <a:endParaRPr lang="de-AT" sz="1600" dirty="0">
                <a:latin typeface="Arial Narrow" pitchFamily="34" charset="0"/>
              </a:endParaRPr>
            </a:p>
          </p:txBody>
        </p:sp>
      </p:grpSp>
    </p:spTree>
  </p:cSld>
  <p:clrMap bg1="lt1" tx1="dk1" bg2="lt2" tx2="dk2" accent1="accent1" accent2="accent2" accent3="accent3" accent4="accent4" accent5="accent5" accent6="accent6" hlink="hlink" folHlink="folHlink"/>
  <p:sldLayoutIdLst>
    <p:sldLayoutId id="2147485145" r:id="rId1"/>
    <p:sldLayoutId id="2147485144" r:id="rId2"/>
    <p:sldLayoutId id="2147485140" r:id="rId3"/>
    <p:sldLayoutId id="2147485141" r:id="rId4"/>
    <p:sldLayoutId id="2147485151" r:id="rId5"/>
  </p:sldLayoutIdLst>
  <p:hf hdr="0" ftr="0" dt="0"/>
  <p:txStyles>
    <p:titleStyle>
      <a:lvl1pPr algn="l" rtl="0" eaLnBrk="0" fontAlgn="base" hangingPunct="0">
        <a:spcBef>
          <a:spcPct val="0"/>
        </a:spcBef>
        <a:spcAft>
          <a:spcPct val="0"/>
        </a:spcAft>
        <a:defRPr sz="2800" b="1" kern="1200">
          <a:solidFill>
            <a:schemeClr val="tx1"/>
          </a:solidFill>
          <a:latin typeface="Arial Narrow" pitchFamily="34" charset="0"/>
          <a:ea typeface="+mj-ea"/>
          <a:cs typeface="+mj-cs"/>
        </a:defRPr>
      </a:lvl1pPr>
      <a:lvl2pPr algn="l" rtl="0" eaLnBrk="0" fontAlgn="base" hangingPunct="0">
        <a:spcBef>
          <a:spcPct val="0"/>
        </a:spcBef>
        <a:spcAft>
          <a:spcPct val="0"/>
        </a:spcAft>
        <a:defRPr sz="2800" b="1">
          <a:solidFill>
            <a:schemeClr val="tx1"/>
          </a:solidFill>
          <a:latin typeface="Arial Narrow" pitchFamily="34" charset="0"/>
        </a:defRPr>
      </a:lvl2pPr>
      <a:lvl3pPr algn="l" rtl="0" eaLnBrk="0" fontAlgn="base" hangingPunct="0">
        <a:spcBef>
          <a:spcPct val="0"/>
        </a:spcBef>
        <a:spcAft>
          <a:spcPct val="0"/>
        </a:spcAft>
        <a:defRPr sz="2800" b="1">
          <a:solidFill>
            <a:schemeClr val="tx1"/>
          </a:solidFill>
          <a:latin typeface="Arial Narrow" pitchFamily="34" charset="0"/>
        </a:defRPr>
      </a:lvl3pPr>
      <a:lvl4pPr algn="l" rtl="0" eaLnBrk="0" fontAlgn="base" hangingPunct="0">
        <a:spcBef>
          <a:spcPct val="0"/>
        </a:spcBef>
        <a:spcAft>
          <a:spcPct val="0"/>
        </a:spcAft>
        <a:defRPr sz="2800" b="1">
          <a:solidFill>
            <a:schemeClr val="tx1"/>
          </a:solidFill>
          <a:latin typeface="Arial Narrow" pitchFamily="34" charset="0"/>
        </a:defRPr>
      </a:lvl4pPr>
      <a:lvl5pPr algn="l" rtl="0" eaLnBrk="0" fontAlgn="base" hangingPunct="0">
        <a:spcBef>
          <a:spcPct val="0"/>
        </a:spcBef>
        <a:spcAft>
          <a:spcPct val="0"/>
        </a:spcAft>
        <a:defRPr sz="2800" b="1">
          <a:solidFill>
            <a:schemeClr val="tx1"/>
          </a:solidFill>
          <a:latin typeface="Arial Narrow" pitchFamily="34" charset="0"/>
        </a:defRPr>
      </a:lvl5pPr>
      <a:lvl6pPr marL="561602" algn="l" rtl="0" fontAlgn="base">
        <a:spcBef>
          <a:spcPct val="0"/>
        </a:spcBef>
        <a:spcAft>
          <a:spcPct val="0"/>
        </a:spcAft>
        <a:defRPr sz="2800" b="1">
          <a:solidFill>
            <a:schemeClr val="tx1"/>
          </a:solidFill>
          <a:latin typeface="Arial Narrow" pitchFamily="34" charset="0"/>
        </a:defRPr>
      </a:lvl6pPr>
      <a:lvl7pPr marL="1123205" algn="l" rtl="0" fontAlgn="base">
        <a:spcBef>
          <a:spcPct val="0"/>
        </a:spcBef>
        <a:spcAft>
          <a:spcPct val="0"/>
        </a:spcAft>
        <a:defRPr sz="2800" b="1">
          <a:solidFill>
            <a:schemeClr val="tx1"/>
          </a:solidFill>
          <a:latin typeface="Arial Narrow" pitchFamily="34" charset="0"/>
        </a:defRPr>
      </a:lvl7pPr>
      <a:lvl8pPr marL="1684807" algn="l" rtl="0" fontAlgn="base">
        <a:spcBef>
          <a:spcPct val="0"/>
        </a:spcBef>
        <a:spcAft>
          <a:spcPct val="0"/>
        </a:spcAft>
        <a:defRPr sz="2800" b="1">
          <a:solidFill>
            <a:schemeClr val="tx1"/>
          </a:solidFill>
          <a:latin typeface="Arial Narrow" pitchFamily="34" charset="0"/>
        </a:defRPr>
      </a:lvl8pPr>
      <a:lvl9pPr marL="2246408" algn="l" rtl="0" fontAlgn="base">
        <a:spcBef>
          <a:spcPct val="0"/>
        </a:spcBef>
        <a:spcAft>
          <a:spcPct val="0"/>
        </a:spcAft>
        <a:defRPr sz="2800" b="1">
          <a:solidFill>
            <a:schemeClr val="tx1"/>
          </a:solidFill>
          <a:latin typeface="Arial Narrow" pitchFamily="34" charset="0"/>
        </a:defRPr>
      </a:lvl9pPr>
    </p:titleStyle>
    <p:body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de-DE"/>
      </a:defPPr>
      <a:lvl1pPr marL="0" algn="l" defTabSz="1123205" rtl="0" eaLnBrk="1" latinLnBrk="0" hangingPunct="1">
        <a:defRPr sz="2200" kern="1200">
          <a:solidFill>
            <a:schemeClr val="tx1"/>
          </a:solidFill>
          <a:latin typeface="+mn-lt"/>
          <a:ea typeface="+mn-ea"/>
          <a:cs typeface="+mn-cs"/>
        </a:defRPr>
      </a:lvl1pPr>
      <a:lvl2pPr marL="561602" algn="l" defTabSz="1123205" rtl="0" eaLnBrk="1" latinLnBrk="0" hangingPunct="1">
        <a:defRPr sz="2200" kern="1200">
          <a:solidFill>
            <a:schemeClr val="tx1"/>
          </a:solidFill>
          <a:latin typeface="+mn-lt"/>
          <a:ea typeface="+mn-ea"/>
          <a:cs typeface="+mn-cs"/>
        </a:defRPr>
      </a:lvl2pPr>
      <a:lvl3pPr marL="1123205" algn="l" defTabSz="1123205" rtl="0" eaLnBrk="1" latinLnBrk="0" hangingPunct="1">
        <a:defRPr sz="2200" kern="1200">
          <a:solidFill>
            <a:schemeClr val="tx1"/>
          </a:solidFill>
          <a:latin typeface="+mn-lt"/>
          <a:ea typeface="+mn-ea"/>
          <a:cs typeface="+mn-cs"/>
        </a:defRPr>
      </a:lvl3pPr>
      <a:lvl4pPr marL="1684807" algn="l" defTabSz="1123205" rtl="0" eaLnBrk="1" latinLnBrk="0" hangingPunct="1">
        <a:defRPr sz="2200" kern="1200">
          <a:solidFill>
            <a:schemeClr val="tx1"/>
          </a:solidFill>
          <a:latin typeface="+mn-lt"/>
          <a:ea typeface="+mn-ea"/>
          <a:cs typeface="+mn-cs"/>
        </a:defRPr>
      </a:lvl4pPr>
      <a:lvl5pPr marL="2246408" algn="l" defTabSz="1123205" rtl="0" eaLnBrk="1" latinLnBrk="0" hangingPunct="1">
        <a:defRPr sz="2200" kern="1200">
          <a:solidFill>
            <a:schemeClr val="tx1"/>
          </a:solidFill>
          <a:latin typeface="+mn-lt"/>
          <a:ea typeface="+mn-ea"/>
          <a:cs typeface="+mn-cs"/>
        </a:defRPr>
      </a:lvl5pPr>
      <a:lvl6pPr marL="2808010" algn="l" defTabSz="1123205" rtl="0" eaLnBrk="1" latinLnBrk="0" hangingPunct="1">
        <a:defRPr sz="2200" kern="1200">
          <a:solidFill>
            <a:schemeClr val="tx1"/>
          </a:solidFill>
          <a:latin typeface="+mn-lt"/>
          <a:ea typeface="+mn-ea"/>
          <a:cs typeface="+mn-cs"/>
        </a:defRPr>
      </a:lvl6pPr>
      <a:lvl7pPr marL="3369613" algn="l" defTabSz="1123205" rtl="0" eaLnBrk="1" latinLnBrk="0" hangingPunct="1">
        <a:defRPr sz="2200" kern="1200">
          <a:solidFill>
            <a:schemeClr val="tx1"/>
          </a:solidFill>
          <a:latin typeface="+mn-lt"/>
          <a:ea typeface="+mn-ea"/>
          <a:cs typeface="+mn-cs"/>
        </a:defRPr>
      </a:lvl7pPr>
      <a:lvl8pPr marL="3931215" algn="l" defTabSz="1123205" rtl="0" eaLnBrk="1" latinLnBrk="0" hangingPunct="1">
        <a:defRPr sz="2200" kern="1200">
          <a:solidFill>
            <a:schemeClr val="tx1"/>
          </a:solidFill>
          <a:latin typeface="+mn-lt"/>
          <a:ea typeface="+mn-ea"/>
          <a:cs typeface="+mn-cs"/>
        </a:defRPr>
      </a:lvl8pPr>
      <a:lvl9pPr marL="4492817" algn="l" defTabSz="1123205" rtl="0" eaLnBrk="1" latinLnBrk="0" hangingPunct="1">
        <a:defRPr sz="2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70D10E59-29BA-4EB6-BCE0-F4B4496D3317}"/>
              </a:ext>
            </a:extLst>
          </p:cNvPr>
          <p:cNvSpPr/>
          <p:nvPr userDrawn="1"/>
        </p:nvSpPr>
        <p:spPr>
          <a:xfrm>
            <a:off x="-1" y="7355621"/>
            <a:ext cx="10693400" cy="205642"/>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indent="0" algn="l" defTabSz="914400" rtl="0" eaLnBrk="1" fontAlgn="auto" latinLnBrk="0" hangingPunct="1">
              <a:lnSpc>
                <a:spcPct val="100000"/>
              </a:lnSpc>
              <a:spcBef>
                <a:spcPts val="0"/>
              </a:spcBef>
              <a:spcAft>
                <a:spcPts val="0"/>
              </a:spcAft>
              <a:buClrTx/>
              <a:buSzTx/>
              <a:buFontTx/>
              <a:buNone/>
              <a:tabLst/>
              <a:defRPr/>
            </a:pPr>
            <a:r>
              <a:rPr lang="de-AT" altLang="de-DE" sz="900" dirty="0">
                <a:solidFill>
                  <a:srgbClr val="4D4D4D"/>
                </a:solidFill>
                <a:latin typeface="Arial Narrow" pitchFamily="34" charset="0"/>
                <a:cs typeface="Arial" charset="0"/>
              </a:rPr>
              <a:t>BOC Academy Programme  |  © BOC Group </a:t>
            </a:r>
            <a:endParaRPr lang="de-AT" altLang="de-DE" sz="900" dirty="0">
              <a:latin typeface="Arial Narrow" pitchFamily="34" charset="0"/>
              <a:cs typeface="Arial" charset="0"/>
            </a:endParaRPr>
          </a:p>
        </p:txBody>
      </p:sp>
      <p:sp>
        <p:nvSpPr>
          <p:cNvPr id="17" name="Rechteck 16"/>
          <p:cNvSpPr/>
          <p:nvPr userDrawn="1"/>
        </p:nvSpPr>
        <p:spPr>
          <a:xfrm>
            <a:off x="0" y="0"/>
            <a:ext cx="10693400" cy="756126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82600" indent="77788" algn="l" rtl="0" fontAlgn="base">
              <a:spcBef>
                <a:spcPct val="0"/>
              </a:spcBef>
              <a:spcAft>
                <a:spcPct val="0"/>
              </a:spcAft>
              <a:defRPr kern="1200">
                <a:solidFill>
                  <a:schemeClr val="lt1"/>
                </a:solidFill>
                <a:latin typeface="+mn-lt"/>
                <a:ea typeface="+mn-ea"/>
                <a:cs typeface="+mn-cs"/>
              </a:defRPr>
            </a:lvl2pPr>
            <a:lvl3pPr marL="966788" indent="155575" algn="l" rtl="0" fontAlgn="base">
              <a:spcBef>
                <a:spcPct val="0"/>
              </a:spcBef>
              <a:spcAft>
                <a:spcPct val="0"/>
              </a:spcAft>
              <a:defRPr kern="1200">
                <a:solidFill>
                  <a:schemeClr val="lt1"/>
                </a:solidFill>
                <a:latin typeface="+mn-lt"/>
                <a:ea typeface="+mn-ea"/>
                <a:cs typeface="+mn-cs"/>
              </a:defRPr>
            </a:lvl3pPr>
            <a:lvl4pPr marL="1449388" indent="233363" algn="l" rtl="0" fontAlgn="base">
              <a:spcBef>
                <a:spcPct val="0"/>
              </a:spcBef>
              <a:spcAft>
                <a:spcPct val="0"/>
              </a:spcAft>
              <a:defRPr kern="1200">
                <a:solidFill>
                  <a:schemeClr val="lt1"/>
                </a:solidFill>
                <a:latin typeface="+mn-lt"/>
                <a:ea typeface="+mn-ea"/>
                <a:cs typeface="+mn-cs"/>
              </a:defRPr>
            </a:lvl4pPr>
            <a:lvl5pPr marL="1933575" indent="31115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de-DE"/>
          </a:p>
        </p:txBody>
      </p:sp>
      <p:sp>
        <p:nvSpPr>
          <p:cNvPr id="22" name="Foliennummernplatzhalter 5"/>
          <p:cNvSpPr txBox="1">
            <a:spLocks/>
          </p:cNvSpPr>
          <p:nvPr userDrawn="1"/>
        </p:nvSpPr>
        <p:spPr bwMode="auto">
          <a:xfrm>
            <a:off x="10026700" y="7381263"/>
            <a:ext cx="666699" cy="180000"/>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marL="0" marR="0" indent="0" defTabSz="914400" eaLnBrk="1" fontAlgn="auto" latinLnBrk="0" hangingPunct="1">
              <a:lnSpc>
                <a:spcPct val="100000"/>
              </a:lnSpc>
              <a:spcBef>
                <a:spcPts val="0"/>
              </a:spcBef>
              <a:spcAft>
                <a:spcPts val="0"/>
              </a:spcAft>
              <a:buClrTx/>
              <a:buSzTx/>
              <a:buFontTx/>
              <a:buNone/>
              <a:tabLst/>
              <a:defRPr sz="900">
                <a:solidFill>
                  <a:srgbClr val="4D4D4D"/>
                </a:solidFill>
                <a:latin typeface="Arial Narrow" pitchFamily="34" charset="0"/>
                <a:cs typeface="Arial"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lvl="0" algn="ctr"/>
            <a:fld id="{840733A4-9D99-4957-BA8A-101F78A09E1B}" type="slidenum">
              <a:rPr lang="de-DE" altLang="de-DE"/>
              <a:pPr lvl="0" algn="ctr"/>
              <a:t>‹Nr.›</a:t>
            </a:fld>
            <a:endParaRPr lang="de-DE" altLang="de-DE" dirty="0"/>
          </a:p>
        </p:txBody>
      </p:sp>
      <p:sp>
        <p:nvSpPr>
          <p:cNvPr id="26" name="Rechteck 25"/>
          <p:cNvSpPr/>
          <p:nvPr userDrawn="1"/>
        </p:nvSpPr>
        <p:spPr>
          <a:xfrm>
            <a:off x="666700" y="7150299"/>
            <a:ext cx="9360000" cy="230832"/>
          </a:xfrm>
          <a:prstGeom prst="rect">
            <a:avLst/>
          </a:prstGeom>
        </p:spPr>
        <p:txBody>
          <a:bodyPr wrap="square" lIns="90000">
            <a:spAutoFit/>
          </a:bodyPr>
          <a:lstStyle/>
          <a:p>
            <a:pPr marL="0" marR="0" indent="0" algn="l" defTabSz="914400" rtl="0" eaLnBrk="1" fontAlgn="auto" latinLnBrk="0" hangingPunct="1">
              <a:lnSpc>
                <a:spcPct val="100000"/>
              </a:lnSpc>
              <a:spcBef>
                <a:spcPts val="0"/>
              </a:spcBef>
              <a:spcAft>
                <a:spcPts val="0"/>
              </a:spcAft>
              <a:buClrTx/>
              <a:buSzTx/>
              <a:buFontTx/>
              <a:buNone/>
              <a:tabLst>
                <a:tab pos="9239250" algn="r"/>
              </a:tabLst>
              <a:defRPr/>
            </a:pPr>
            <a:r>
              <a:rPr lang="en-GB" sz="900" kern="1200" dirty="0">
                <a:solidFill>
                  <a:schemeClr val="tx1"/>
                </a:solidFill>
                <a:effectLst/>
                <a:latin typeface="+mj-lt"/>
                <a:ea typeface="+mn-ea"/>
                <a:cs typeface="+mn-cs"/>
              </a:rPr>
              <a:t>Imprint and copyright: publisher and manufacturer: BOC Products &amp; Services AG, place of publishing and manufacturing: Vienna, Austria; </a:t>
            </a:r>
            <a:r>
              <a:rPr lang="en-GB" sz="900" kern="1200" dirty="0">
                <a:solidFill>
                  <a:schemeClr val="tx1"/>
                </a:solidFill>
                <a:effectLst/>
                <a:latin typeface="+mj-lt"/>
                <a:ea typeface="+mn-ea"/>
                <a:cs typeface="+mn-cs"/>
                <a:hlinkClick r:id="rId3"/>
              </a:rPr>
              <a:t>https://www.boc-group.com/imprint</a:t>
            </a:r>
            <a:r>
              <a:rPr lang="en-GB" sz="900" kern="1200" dirty="0">
                <a:solidFill>
                  <a:schemeClr val="tx1"/>
                </a:solidFill>
                <a:effectLst/>
                <a:latin typeface="+mj-lt"/>
                <a:ea typeface="+mn-ea"/>
                <a:cs typeface="+mn-cs"/>
              </a:rPr>
              <a:t>.</a:t>
            </a:r>
          </a:p>
        </p:txBody>
      </p:sp>
      <p:pic>
        <p:nvPicPr>
          <p:cNvPr id="29" name="Grafik 28"/>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66699" y="1805677"/>
            <a:ext cx="9360001" cy="3120849"/>
          </a:xfrm>
          <a:prstGeom prst="rect">
            <a:avLst/>
          </a:prstGeom>
        </p:spPr>
      </p:pic>
      <p:sp>
        <p:nvSpPr>
          <p:cNvPr id="31" name="Rechteck 30"/>
          <p:cNvSpPr/>
          <p:nvPr userDrawn="1"/>
        </p:nvSpPr>
        <p:spPr>
          <a:xfrm>
            <a:off x="5274692" y="5644150"/>
            <a:ext cx="4752528" cy="984885"/>
          </a:xfrm>
          <a:prstGeom prst="rect">
            <a:avLst/>
          </a:prstGeom>
        </p:spPr>
        <p:txBody>
          <a:bodyPr wrap="square">
            <a:spAutoFit/>
          </a:bodyPr>
          <a:lstStyle/>
          <a:p>
            <a:pPr marL="1614488" indent="0">
              <a:buNone/>
              <a:tabLst>
                <a:tab pos="444500" algn="l"/>
              </a:tabLst>
            </a:pPr>
            <a:r>
              <a:rPr lang="de-DE" sz="1800" b="1" kern="1200" dirty="0">
                <a:solidFill>
                  <a:schemeClr val="tx1"/>
                </a:solidFill>
                <a:latin typeface="Arial Narrow" pitchFamily="34" charset="0"/>
                <a:ea typeface="+mn-ea"/>
                <a:cs typeface="+mn-cs"/>
              </a:rPr>
              <a:t>Connect </a:t>
            </a:r>
            <a:r>
              <a:rPr lang="de-DE" sz="1800" b="1" kern="1200" dirty="0" err="1">
                <a:solidFill>
                  <a:schemeClr val="tx1"/>
                </a:solidFill>
                <a:latin typeface="Arial Narrow" pitchFamily="34" charset="0"/>
                <a:ea typeface="+mn-ea"/>
                <a:cs typeface="+mn-cs"/>
              </a:rPr>
              <a:t>with</a:t>
            </a:r>
            <a:r>
              <a:rPr lang="de-DE" sz="1800" b="1" kern="1200" dirty="0">
                <a:solidFill>
                  <a:schemeClr val="tx1"/>
                </a:solidFill>
                <a:latin typeface="Arial Narrow" pitchFamily="34" charset="0"/>
                <a:ea typeface="+mn-ea"/>
                <a:cs typeface="+mn-cs"/>
              </a:rPr>
              <a:t> </a:t>
            </a:r>
            <a:r>
              <a:rPr lang="de-DE" sz="1800" b="1" kern="1200" dirty="0" err="1">
                <a:solidFill>
                  <a:schemeClr val="tx1"/>
                </a:solidFill>
                <a:latin typeface="Arial Narrow" pitchFamily="34" charset="0"/>
                <a:ea typeface="+mn-ea"/>
                <a:cs typeface="+mn-cs"/>
              </a:rPr>
              <a:t>us</a:t>
            </a:r>
            <a:r>
              <a:rPr lang="de-DE" sz="1800" b="1" kern="1200" dirty="0">
                <a:solidFill>
                  <a:schemeClr val="tx1"/>
                </a:solidFill>
                <a:latin typeface="Arial Narrow" pitchFamily="34" charset="0"/>
                <a:ea typeface="+mn-ea"/>
                <a:cs typeface="+mn-cs"/>
              </a:rPr>
              <a:t>!</a:t>
            </a:r>
          </a:p>
          <a:p>
            <a:pPr marL="1614488" indent="0" algn="l">
              <a:buNone/>
              <a:tabLst>
                <a:tab pos="444500" algn="l"/>
              </a:tabLst>
            </a:pPr>
            <a:r>
              <a:rPr lang="de-DE" sz="1500" kern="1200" dirty="0">
                <a:solidFill>
                  <a:schemeClr val="tx1"/>
                </a:solidFill>
                <a:latin typeface="Arial Narrow" pitchFamily="34" charset="0"/>
                <a:ea typeface="+mn-ea"/>
                <a:cs typeface="+mn-cs"/>
              </a:rPr>
              <a:t>Follow </a:t>
            </a:r>
            <a:r>
              <a:rPr lang="de-DE" sz="1500" kern="1200" dirty="0" err="1">
                <a:solidFill>
                  <a:schemeClr val="tx1"/>
                </a:solidFill>
                <a:latin typeface="Arial Narrow" pitchFamily="34" charset="0"/>
                <a:ea typeface="+mn-ea"/>
                <a:cs typeface="+mn-cs"/>
              </a:rPr>
              <a:t>us</a:t>
            </a:r>
            <a:r>
              <a:rPr lang="de-DE" sz="1500" kern="1200" dirty="0">
                <a:solidFill>
                  <a:schemeClr val="tx1"/>
                </a:solidFill>
                <a:latin typeface="Arial Narrow" pitchFamily="34" charset="0"/>
                <a:ea typeface="+mn-ea"/>
                <a:cs typeface="+mn-cs"/>
              </a:rPr>
              <a:t> </a:t>
            </a:r>
            <a:r>
              <a:rPr lang="de-DE" sz="1500" kern="1200" dirty="0" err="1">
                <a:solidFill>
                  <a:schemeClr val="tx1"/>
                </a:solidFill>
                <a:latin typeface="Arial Narrow" pitchFamily="34" charset="0"/>
                <a:ea typeface="+mn-ea"/>
                <a:cs typeface="+mn-cs"/>
              </a:rPr>
              <a:t>and</a:t>
            </a:r>
            <a:r>
              <a:rPr lang="de-DE" sz="1500" kern="1200" baseline="0" dirty="0">
                <a:solidFill>
                  <a:schemeClr val="tx1"/>
                </a:solidFill>
                <a:latin typeface="Arial Narrow" pitchFamily="34" charset="0"/>
                <a:ea typeface="+mn-ea"/>
                <a:cs typeface="+mn-cs"/>
              </a:rPr>
              <a:t> </a:t>
            </a:r>
            <a:r>
              <a:rPr lang="de-DE" sz="1500" kern="1200" baseline="0" dirty="0" err="1">
                <a:solidFill>
                  <a:schemeClr val="tx1"/>
                </a:solidFill>
                <a:latin typeface="Arial Narrow" pitchFamily="34" charset="0"/>
                <a:ea typeface="+mn-ea"/>
                <a:cs typeface="+mn-cs"/>
              </a:rPr>
              <a:t>feel</a:t>
            </a:r>
            <a:r>
              <a:rPr lang="de-DE" sz="1500" kern="1200" baseline="0" dirty="0">
                <a:solidFill>
                  <a:schemeClr val="tx1"/>
                </a:solidFill>
                <a:latin typeface="Arial Narrow" pitchFamily="34" charset="0"/>
                <a:ea typeface="+mn-ea"/>
                <a:cs typeface="+mn-cs"/>
              </a:rPr>
              <a:t> </a:t>
            </a:r>
            <a:r>
              <a:rPr lang="de-DE" sz="1500" kern="1200" baseline="0" dirty="0" err="1">
                <a:solidFill>
                  <a:schemeClr val="tx1"/>
                </a:solidFill>
                <a:latin typeface="Arial Narrow" pitchFamily="34" charset="0"/>
                <a:ea typeface="+mn-ea"/>
                <a:cs typeface="+mn-cs"/>
              </a:rPr>
              <a:t>our</a:t>
            </a:r>
            <a:r>
              <a:rPr lang="de-DE" sz="1500" kern="1200" baseline="0" dirty="0">
                <a:solidFill>
                  <a:schemeClr val="tx1"/>
                </a:solidFill>
                <a:latin typeface="Arial Narrow" pitchFamily="34" charset="0"/>
                <a:ea typeface="+mn-ea"/>
                <a:cs typeface="+mn-cs"/>
              </a:rPr>
              <a:t> </a:t>
            </a:r>
            <a:r>
              <a:rPr lang="de-DE" sz="1500" kern="1200" baseline="0" dirty="0" err="1">
                <a:solidFill>
                  <a:schemeClr val="tx1"/>
                </a:solidFill>
                <a:latin typeface="Arial Narrow" pitchFamily="34" charset="0"/>
                <a:ea typeface="+mn-ea"/>
                <a:cs typeface="+mn-cs"/>
              </a:rPr>
              <a:t>heartbeat</a:t>
            </a:r>
            <a:r>
              <a:rPr lang="de-DE" sz="1500" kern="1200" baseline="0" dirty="0">
                <a:solidFill>
                  <a:schemeClr val="tx1"/>
                </a:solidFill>
                <a:latin typeface="Arial Narrow" pitchFamily="34" charset="0"/>
                <a:ea typeface="+mn-ea"/>
                <a:cs typeface="+mn-cs"/>
              </a:rPr>
              <a:t>.</a:t>
            </a:r>
            <a:endParaRPr lang="de-DE" sz="1500" kern="1200" dirty="0">
              <a:solidFill>
                <a:schemeClr val="tx1"/>
              </a:solidFill>
              <a:latin typeface="Arial Narrow" pitchFamily="34" charset="0"/>
              <a:ea typeface="+mn-ea"/>
              <a:cs typeface="+mn-cs"/>
            </a:endParaRPr>
          </a:p>
          <a:p>
            <a:pPr marL="1614488" indent="0" algn="l">
              <a:buNone/>
              <a:tabLst>
                <a:tab pos="444500" algn="l"/>
              </a:tabLst>
            </a:pPr>
            <a:endParaRPr lang="de-DE" sz="500" kern="1200" dirty="0">
              <a:solidFill>
                <a:schemeClr val="tx1"/>
              </a:solidFill>
              <a:latin typeface="FontAwesome" pitchFamily="2" charset="0"/>
              <a:ea typeface="+mn-ea"/>
              <a:cs typeface="+mn-cs"/>
            </a:endParaRPr>
          </a:p>
          <a:p>
            <a:pPr marL="1614488" indent="0" algn="l">
              <a:buNone/>
              <a:tabLst>
                <a:tab pos="444500" algn="l"/>
              </a:tabLst>
            </a:pPr>
            <a:r>
              <a:rPr lang="de-DE" sz="2000" kern="1200" dirty="0">
                <a:solidFill>
                  <a:schemeClr val="tx1"/>
                </a:solidFill>
                <a:latin typeface="FontAwesome" pitchFamily="2" charset="0"/>
                <a:ea typeface="+mn-ea"/>
                <a:cs typeface="+mn-cs"/>
              </a:rPr>
              <a:t>  </a:t>
            </a:r>
            <a:r>
              <a:rPr lang="de-DE" sz="2000" kern="1200" dirty="0">
                <a:solidFill>
                  <a:schemeClr val="tx1"/>
                </a:solidFill>
                <a:latin typeface="Arial Narrow" pitchFamily="34" charset="0"/>
                <a:ea typeface="+mn-ea"/>
                <a:cs typeface="+mn-cs"/>
              </a:rPr>
              <a:t> </a:t>
            </a:r>
          </a:p>
        </p:txBody>
      </p:sp>
      <p:sp>
        <p:nvSpPr>
          <p:cNvPr id="34" name="Titel 1"/>
          <p:cNvSpPr txBox="1">
            <a:spLocks/>
          </p:cNvSpPr>
          <p:nvPr userDrawn="1"/>
        </p:nvSpPr>
        <p:spPr>
          <a:xfrm>
            <a:off x="666700" y="335400"/>
            <a:ext cx="9054482" cy="609742"/>
          </a:xfrm>
          <a:prstGeom prst="rect">
            <a:avLst/>
          </a:prstGeom>
        </p:spPr>
        <p:txBody>
          <a:bodyPr lIns="0" tIns="56159" rIns="112321" bIns="56159"/>
          <a:lstStyle>
            <a:lvl1pPr algn="l" rtl="0" eaLnBrk="0" fontAlgn="base" hangingPunct="0">
              <a:spcBef>
                <a:spcPct val="0"/>
              </a:spcBef>
              <a:spcAft>
                <a:spcPct val="0"/>
              </a:spcAft>
              <a:defRPr sz="2800" b="1" kern="1200" baseline="0">
                <a:solidFill>
                  <a:schemeClr val="tx1"/>
                </a:solidFill>
                <a:latin typeface="Arial Narrow" pitchFamily="34" charset="0"/>
                <a:ea typeface="+mj-ea"/>
                <a:cs typeface="+mj-cs"/>
              </a:defRPr>
            </a:lvl1pPr>
            <a:lvl2pPr algn="l" rtl="0" eaLnBrk="0" fontAlgn="base" hangingPunct="0">
              <a:spcBef>
                <a:spcPct val="0"/>
              </a:spcBef>
              <a:spcAft>
                <a:spcPct val="0"/>
              </a:spcAft>
              <a:defRPr sz="2800" b="1">
                <a:solidFill>
                  <a:schemeClr val="tx1"/>
                </a:solidFill>
                <a:latin typeface="Arial Narrow" pitchFamily="34" charset="0"/>
              </a:defRPr>
            </a:lvl2pPr>
            <a:lvl3pPr algn="l" rtl="0" eaLnBrk="0" fontAlgn="base" hangingPunct="0">
              <a:spcBef>
                <a:spcPct val="0"/>
              </a:spcBef>
              <a:spcAft>
                <a:spcPct val="0"/>
              </a:spcAft>
              <a:defRPr sz="2800" b="1">
                <a:solidFill>
                  <a:schemeClr val="tx1"/>
                </a:solidFill>
                <a:latin typeface="Arial Narrow" pitchFamily="34" charset="0"/>
              </a:defRPr>
            </a:lvl3pPr>
            <a:lvl4pPr algn="l" rtl="0" eaLnBrk="0" fontAlgn="base" hangingPunct="0">
              <a:spcBef>
                <a:spcPct val="0"/>
              </a:spcBef>
              <a:spcAft>
                <a:spcPct val="0"/>
              </a:spcAft>
              <a:defRPr sz="2800" b="1">
                <a:solidFill>
                  <a:schemeClr val="tx1"/>
                </a:solidFill>
                <a:latin typeface="Arial Narrow" pitchFamily="34" charset="0"/>
              </a:defRPr>
            </a:lvl4pPr>
            <a:lvl5pPr algn="l" rtl="0" eaLnBrk="0" fontAlgn="base" hangingPunct="0">
              <a:spcBef>
                <a:spcPct val="0"/>
              </a:spcBef>
              <a:spcAft>
                <a:spcPct val="0"/>
              </a:spcAft>
              <a:defRPr sz="2800" b="1">
                <a:solidFill>
                  <a:schemeClr val="tx1"/>
                </a:solidFill>
                <a:latin typeface="Arial Narrow" pitchFamily="34" charset="0"/>
              </a:defRPr>
            </a:lvl5pPr>
            <a:lvl6pPr marL="561602" algn="l" rtl="0" fontAlgn="base">
              <a:spcBef>
                <a:spcPct val="0"/>
              </a:spcBef>
              <a:spcAft>
                <a:spcPct val="0"/>
              </a:spcAft>
              <a:defRPr sz="2800" b="1">
                <a:solidFill>
                  <a:schemeClr val="tx1"/>
                </a:solidFill>
                <a:latin typeface="Arial Narrow" pitchFamily="34" charset="0"/>
              </a:defRPr>
            </a:lvl6pPr>
            <a:lvl7pPr marL="1123205" algn="l" rtl="0" fontAlgn="base">
              <a:spcBef>
                <a:spcPct val="0"/>
              </a:spcBef>
              <a:spcAft>
                <a:spcPct val="0"/>
              </a:spcAft>
              <a:defRPr sz="2800" b="1">
                <a:solidFill>
                  <a:schemeClr val="tx1"/>
                </a:solidFill>
                <a:latin typeface="Arial Narrow" pitchFamily="34" charset="0"/>
              </a:defRPr>
            </a:lvl7pPr>
            <a:lvl8pPr marL="1684807" algn="l" rtl="0" fontAlgn="base">
              <a:spcBef>
                <a:spcPct val="0"/>
              </a:spcBef>
              <a:spcAft>
                <a:spcPct val="0"/>
              </a:spcAft>
              <a:defRPr sz="2800" b="1">
                <a:solidFill>
                  <a:schemeClr val="tx1"/>
                </a:solidFill>
                <a:latin typeface="Arial Narrow" pitchFamily="34" charset="0"/>
              </a:defRPr>
            </a:lvl8pPr>
            <a:lvl9pPr marL="2246408" algn="l" rtl="0" fontAlgn="base">
              <a:spcBef>
                <a:spcPct val="0"/>
              </a:spcBef>
              <a:spcAft>
                <a:spcPct val="0"/>
              </a:spcAft>
              <a:defRPr sz="2800" b="1">
                <a:solidFill>
                  <a:schemeClr val="tx1"/>
                </a:solidFill>
                <a:latin typeface="Arial Narrow" pitchFamily="34" charset="0"/>
              </a:defRPr>
            </a:lvl9pPr>
          </a:lstStyle>
          <a:p>
            <a:r>
              <a:rPr lang="en-GB" dirty="0"/>
              <a:t>For further information…</a:t>
            </a:r>
          </a:p>
        </p:txBody>
      </p:sp>
      <p:sp>
        <p:nvSpPr>
          <p:cNvPr id="35" name="Textplatzhalter 7"/>
          <p:cNvSpPr txBox="1">
            <a:spLocks/>
          </p:cNvSpPr>
          <p:nvPr userDrawn="1"/>
        </p:nvSpPr>
        <p:spPr>
          <a:xfrm>
            <a:off x="666700" y="1009424"/>
            <a:ext cx="9059240" cy="413753"/>
          </a:xfrm>
          <a:prstGeom prst="rect">
            <a:avLst/>
          </a:prstGeom>
        </p:spPr>
        <p:txBody>
          <a:bodyPr lIns="0" tIns="36000" rIns="112321" bIns="36000"/>
          <a:lstStyle>
            <a:lvl1pPr marL="420688" indent="-420688" algn="l" rtl="0" eaLnBrk="0" fontAlgn="base" hangingPunct="0">
              <a:spcBef>
                <a:spcPct val="20000"/>
              </a:spcBef>
              <a:spcAft>
                <a:spcPct val="0"/>
              </a:spcAft>
              <a:buFont typeface="Arial" charset="0"/>
              <a:buNone/>
              <a:defRPr sz="2000" b="1" kern="1200" baseline="0">
                <a:solidFill>
                  <a:schemeClr val="tx1"/>
                </a:solidFill>
                <a:latin typeface="Arial Narrow" pitchFamily="34" charset="0"/>
                <a:ea typeface="+mn-ea"/>
                <a:cs typeface="+mn-cs"/>
              </a:defRPr>
            </a:lvl1pPr>
            <a:lvl2pPr marL="911225" indent="-350838" algn="l" rtl="0" eaLnBrk="0" fontAlgn="base" hangingPunct="0">
              <a:spcBef>
                <a:spcPct val="20000"/>
              </a:spcBef>
              <a:spcAft>
                <a:spcPct val="0"/>
              </a:spcAft>
              <a:buFont typeface="Arial" charset="0"/>
              <a:buNone/>
              <a:defRPr sz="2200" kern="1200">
                <a:solidFill>
                  <a:schemeClr val="tx1"/>
                </a:solidFill>
                <a:latin typeface="Arial Narrow" pitchFamily="34" charset="0"/>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r>
              <a:rPr lang="en-GB" dirty="0"/>
              <a:t>… please get in touch with us!</a:t>
            </a:r>
          </a:p>
        </p:txBody>
      </p:sp>
      <p:sp>
        <p:nvSpPr>
          <p:cNvPr id="11" name="Rechteck 12">
            <a:extLst>
              <a:ext uri="{FF2B5EF4-FFF2-40B4-BE49-F238E27FC236}">
                <a16:creationId xmlns:a16="http://schemas.microsoft.com/office/drawing/2014/main" id="{0BB57E3F-1C2D-4335-914D-240890DC6B9E}"/>
              </a:ext>
            </a:extLst>
          </p:cNvPr>
          <p:cNvSpPr>
            <a:spLocks noChangeArrowheads="1"/>
          </p:cNvSpPr>
          <p:nvPr userDrawn="1"/>
        </p:nvSpPr>
        <p:spPr bwMode="auto">
          <a:xfrm>
            <a:off x="-1" y="0"/>
            <a:ext cx="10693399" cy="180000"/>
          </a:xfrm>
          <a:prstGeom prst="rect">
            <a:avLst/>
          </a:prstGeom>
          <a:solidFill>
            <a:srgbClr val="D0D0D0"/>
          </a:solidFill>
          <a:ln>
            <a:noFill/>
          </a:ln>
          <a:extLst/>
        </p:spPr>
        <p:txBody>
          <a:bodyPr lIns="112321" tIns="56159" rIns="112321" bIns="56159" anchor="ctr"/>
          <a:lstStyle/>
          <a:p>
            <a:pPr algn="ctr"/>
            <a:endParaRPr lang="de-DE" altLang="de-DE" dirty="0">
              <a:solidFill>
                <a:srgbClr val="FFFFFF"/>
              </a:solidFill>
              <a:latin typeface="Arial Narrow" pitchFamily="34" charset="0"/>
            </a:endParaRPr>
          </a:p>
        </p:txBody>
      </p:sp>
    </p:spTree>
    <p:extLst>
      <p:ext uri="{BB962C8B-B14F-4D97-AF65-F5344CB8AC3E}">
        <p14:creationId xmlns:p14="http://schemas.microsoft.com/office/powerpoint/2010/main" val="1163990015"/>
      </p:ext>
    </p:extLst>
  </p:cSld>
  <p:clrMap bg1="lt1" tx1="dk1" bg2="lt2" tx2="dk2" accent1="accent1" accent2="accent2" accent3="accent3" accent4="accent4" accent5="accent5" accent6="accent6" hlink="hlink" folHlink="folHlink"/>
  <p:sldLayoutIdLst>
    <p:sldLayoutId id="2147485150" r:id="rId1"/>
  </p:sldLayoutIdLst>
  <p:hf hdr="0" ftr="0" dt="0"/>
  <p:txStyles>
    <p:titleStyle>
      <a:lvl1pPr algn="l" rtl="0" eaLnBrk="0" fontAlgn="base" hangingPunct="0">
        <a:spcBef>
          <a:spcPct val="0"/>
        </a:spcBef>
        <a:spcAft>
          <a:spcPct val="0"/>
        </a:spcAft>
        <a:defRPr sz="2800" b="1" kern="1200">
          <a:solidFill>
            <a:schemeClr val="tx1"/>
          </a:solidFill>
          <a:latin typeface="Arial Narrow" pitchFamily="34" charset="0"/>
          <a:ea typeface="+mj-ea"/>
          <a:cs typeface="+mj-cs"/>
        </a:defRPr>
      </a:lvl1pPr>
      <a:lvl2pPr algn="l" rtl="0" eaLnBrk="0" fontAlgn="base" hangingPunct="0">
        <a:spcBef>
          <a:spcPct val="0"/>
        </a:spcBef>
        <a:spcAft>
          <a:spcPct val="0"/>
        </a:spcAft>
        <a:defRPr sz="2800" b="1">
          <a:solidFill>
            <a:schemeClr val="tx1"/>
          </a:solidFill>
          <a:latin typeface="Arial Narrow" pitchFamily="34" charset="0"/>
        </a:defRPr>
      </a:lvl2pPr>
      <a:lvl3pPr algn="l" rtl="0" eaLnBrk="0" fontAlgn="base" hangingPunct="0">
        <a:spcBef>
          <a:spcPct val="0"/>
        </a:spcBef>
        <a:spcAft>
          <a:spcPct val="0"/>
        </a:spcAft>
        <a:defRPr sz="2800" b="1">
          <a:solidFill>
            <a:schemeClr val="tx1"/>
          </a:solidFill>
          <a:latin typeface="Arial Narrow" pitchFamily="34" charset="0"/>
        </a:defRPr>
      </a:lvl3pPr>
      <a:lvl4pPr algn="l" rtl="0" eaLnBrk="0" fontAlgn="base" hangingPunct="0">
        <a:spcBef>
          <a:spcPct val="0"/>
        </a:spcBef>
        <a:spcAft>
          <a:spcPct val="0"/>
        </a:spcAft>
        <a:defRPr sz="2800" b="1">
          <a:solidFill>
            <a:schemeClr val="tx1"/>
          </a:solidFill>
          <a:latin typeface="Arial Narrow" pitchFamily="34" charset="0"/>
        </a:defRPr>
      </a:lvl4pPr>
      <a:lvl5pPr algn="l" rtl="0" eaLnBrk="0" fontAlgn="base" hangingPunct="0">
        <a:spcBef>
          <a:spcPct val="0"/>
        </a:spcBef>
        <a:spcAft>
          <a:spcPct val="0"/>
        </a:spcAft>
        <a:defRPr sz="2800" b="1">
          <a:solidFill>
            <a:schemeClr val="tx1"/>
          </a:solidFill>
          <a:latin typeface="Arial Narrow" pitchFamily="34" charset="0"/>
        </a:defRPr>
      </a:lvl5pPr>
      <a:lvl6pPr marL="561602" algn="l" rtl="0" fontAlgn="base">
        <a:spcBef>
          <a:spcPct val="0"/>
        </a:spcBef>
        <a:spcAft>
          <a:spcPct val="0"/>
        </a:spcAft>
        <a:defRPr sz="2800" b="1">
          <a:solidFill>
            <a:schemeClr val="tx1"/>
          </a:solidFill>
          <a:latin typeface="Arial Narrow" pitchFamily="34" charset="0"/>
        </a:defRPr>
      </a:lvl6pPr>
      <a:lvl7pPr marL="1123205" algn="l" rtl="0" fontAlgn="base">
        <a:spcBef>
          <a:spcPct val="0"/>
        </a:spcBef>
        <a:spcAft>
          <a:spcPct val="0"/>
        </a:spcAft>
        <a:defRPr sz="2800" b="1">
          <a:solidFill>
            <a:schemeClr val="tx1"/>
          </a:solidFill>
          <a:latin typeface="Arial Narrow" pitchFamily="34" charset="0"/>
        </a:defRPr>
      </a:lvl7pPr>
      <a:lvl8pPr marL="1684807" algn="l" rtl="0" fontAlgn="base">
        <a:spcBef>
          <a:spcPct val="0"/>
        </a:spcBef>
        <a:spcAft>
          <a:spcPct val="0"/>
        </a:spcAft>
        <a:defRPr sz="2800" b="1">
          <a:solidFill>
            <a:schemeClr val="tx1"/>
          </a:solidFill>
          <a:latin typeface="Arial Narrow" pitchFamily="34" charset="0"/>
        </a:defRPr>
      </a:lvl8pPr>
      <a:lvl9pPr marL="2246408" algn="l" rtl="0" fontAlgn="base">
        <a:spcBef>
          <a:spcPct val="0"/>
        </a:spcBef>
        <a:spcAft>
          <a:spcPct val="0"/>
        </a:spcAft>
        <a:defRPr sz="2800" b="1">
          <a:solidFill>
            <a:schemeClr val="tx1"/>
          </a:solidFill>
          <a:latin typeface="Arial Narrow" pitchFamily="34" charset="0"/>
        </a:defRPr>
      </a:lvl9pPr>
    </p:titleStyle>
    <p:body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de-DE"/>
      </a:defPPr>
      <a:lvl1pPr marL="0" algn="l" defTabSz="1123205" rtl="0" eaLnBrk="1" latinLnBrk="0" hangingPunct="1">
        <a:defRPr sz="2200" kern="1200">
          <a:solidFill>
            <a:schemeClr val="tx1"/>
          </a:solidFill>
          <a:latin typeface="+mn-lt"/>
          <a:ea typeface="+mn-ea"/>
          <a:cs typeface="+mn-cs"/>
        </a:defRPr>
      </a:lvl1pPr>
      <a:lvl2pPr marL="561602" algn="l" defTabSz="1123205" rtl="0" eaLnBrk="1" latinLnBrk="0" hangingPunct="1">
        <a:defRPr sz="2200" kern="1200">
          <a:solidFill>
            <a:schemeClr val="tx1"/>
          </a:solidFill>
          <a:latin typeface="+mn-lt"/>
          <a:ea typeface="+mn-ea"/>
          <a:cs typeface="+mn-cs"/>
        </a:defRPr>
      </a:lvl2pPr>
      <a:lvl3pPr marL="1123205" algn="l" defTabSz="1123205" rtl="0" eaLnBrk="1" latinLnBrk="0" hangingPunct="1">
        <a:defRPr sz="2200" kern="1200">
          <a:solidFill>
            <a:schemeClr val="tx1"/>
          </a:solidFill>
          <a:latin typeface="+mn-lt"/>
          <a:ea typeface="+mn-ea"/>
          <a:cs typeface="+mn-cs"/>
        </a:defRPr>
      </a:lvl3pPr>
      <a:lvl4pPr marL="1684807" algn="l" defTabSz="1123205" rtl="0" eaLnBrk="1" latinLnBrk="0" hangingPunct="1">
        <a:defRPr sz="2200" kern="1200">
          <a:solidFill>
            <a:schemeClr val="tx1"/>
          </a:solidFill>
          <a:latin typeface="+mn-lt"/>
          <a:ea typeface="+mn-ea"/>
          <a:cs typeface="+mn-cs"/>
        </a:defRPr>
      </a:lvl4pPr>
      <a:lvl5pPr marL="2246408" algn="l" defTabSz="1123205" rtl="0" eaLnBrk="1" latinLnBrk="0" hangingPunct="1">
        <a:defRPr sz="2200" kern="1200">
          <a:solidFill>
            <a:schemeClr val="tx1"/>
          </a:solidFill>
          <a:latin typeface="+mn-lt"/>
          <a:ea typeface="+mn-ea"/>
          <a:cs typeface="+mn-cs"/>
        </a:defRPr>
      </a:lvl5pPr>
      <a:lvl6pPr marL="2808010" algn="l" defTabSz="1123205" rtl="0" eaLnBrk="1" latinLnBrk="0" hangingPunct="1">
        <a:defRPr sz="2200" kern="1200">
          <a:solidFill>
            <a:schemeClr val="tx1"/>
          </a:solidFill>
          <a:latin typeface="+mn-lt"/>
          <a:ea typeface="+mn-ea"/>
          <a:cs typeface="+mn-cs"/>
        </a:defRPr>
      </a:lvl6pPr>
      <a:lvl7pPr marL="3369613" algn="l" defTabSz="1123205" rtl="0" eaLnBrk="1" latinLnBrk="0" hangingPunct="1">
        <a:defRPr sz="2200" kern="1200">
          <a:solidFill>
            <a:schemeClr val="tx1"/>
          </a:solidFill>
          <a:latin typeface="+mn-lt"/>
          <a:ea typeface="+mn-ea"/>
          <a:cs typeface="+mn-cs"/>
        </a:defRPr>
      </a:lvl7pPr>
      <a:lvl8pPr marL="3931215" algn="l" defTabSz="1123205" rtl="0" eaLnBrk="1" latinLnBrk="0" hangingPunct="1">
        <a:defRPr sz="2200" kern="1200">
          <a:solidFill>
            <a:schemeClr val="tx1"/>
          </a:solidFill>
          <a:latin typeface="+mn-lt"/>
          <a:ea typeface="+mn-ea"/>
          <a:cs typeface="+mn-cs"/>
        </a:defRPr>
      </a:lvl8pPr>
      <a:lvl9pPr marL="4492817" algn="l" defTabSz="1123205" rtl="0" eaLnBrk="1" latinLnBrk="0" hangingPunct="1">
        <a:defRPr sz="22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1F8B6E45-3060-4C63-85D8-3FA522E080BE}"/>
              </a:ext>
            </a:extLst>
          </p:cNvPr>
          <p:cNvSpPr/>
          <p:nvPr userDrawn="1"/>
        </p:nvSpPr>
        <p:spPr>
          <a:xfrm>
            <a:off x="-1" y="7355621"/>
            <a:ext cx="10693400" cy="205642"/>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indent="0" algn="l" defTabSz="914400" rtl="0" eaLnBrk="1" fontAlgn="auto" latinLnBrk="0" hangingPunct="1">
              <a:lnSpc>
                <a:spcPct val="100000"/>
              </a:lnSpc>
              <a:spcBef>
                <a:spcPts val="0"/>
              </a:spcBef>
              <a:spcAft>
                <a:spcPts val="0"/>
              </a:spcAft>
              <a:buClrTx/>
              <a:buSzTx/>
              <a:buFontTx/>
              <a:buNone/>
              <a:tabLst/>
              <a:defRPr/>
            </a:pPr>
            <a:r>
              <a:rPr lang="de-AT" altLang="de-DE" sz="900" dirty="0">
                <a:solidFill>
                  <a:srgbClr val="4D4D4D"/>
                </a:solidFill>
                <a:latin typeface="Arial Narrow" pitchFamily="34" charset="0"/>
                <a:cs typeface="Arial" charset="0"/>
              </a:rPr>
              <a:t>BOC Academy Programme  |  © BOC Group </a:t>
            </a:r>
            <a:endParaRPr lang="de-AT" altLang="de-DE" sz="900" dirty="0">
              <a:latin typeface="Arial Narrow" pitchFamily="34" charset="0"/>
              <a:cs typeface="Arial" charset="0"/>
            </a:endParaRPr>
          </a:p>
        </p:txBody>
      </p:sp>
      <p:sp>
        <p:nvSpPr>
          <p:cNvPr id="17" name="Foliennummernplatzhalter 5"/>
          <p:cNvSpPr txBox="1">
            <a:spLocks/>
          </p:cNvSpPr>
          <p:nvPr userDrawn="1"/>
        </p:nvSpPr>
        <p:spPr bwMode="auto">
          <a:xfrm>
            <a:off x="10026700" y="7381263"/>
            <a:ext cx="666699" cy="180000"/>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marL="0" marR="0" indent="0" defTabSz="914400" eaLnBrk="1" fontAlgn="auto" latinLnBrk="0" hangingPunct="1">
              <a:lnSpc>
                <a:spcPct val="100000"/>
              </a:lnSpc>
              <a:spcBef>
                <a:spcPts val="0"/>
              </a:spcBef>
              <a:spcAft>
                <a:spcPts val="0"/>
              </a:spcAft>
              <a:buClrTx/>
              <a:buSzTx/>
              <a:buFontTx/>
              <a:buNone/>
              <a:tabLst/>
              <a:defRPr sz="900">
                <a:solidFill>
                  <a:srgbClr val="4D4D4D"/>
                </a:solidFill>
                <a:latin typeface="Arial Narrow" pitchFamily="34" charset="0"/>
                <a:cs typeface="Arial"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lvl="0" algn="ctr"/>
            <a:fld id="{840733A4-9D99-4957-BA8A-101F78A09E1B}" type="slidenum">
              <a:rPr lang="de-DE" altLang="de-DE"/>
              <a:pPr lvl="0" algn="ctr"/>
              <a:t>‹Nr.›</a:t>
            </a:fld>
            <a:endParaRPr lang="de-DE" altLang="de-DE" dirty="0"/>
          </a:p>
        </p:txBody>
      </p:sp>
      <p:sp>
        <p:nvSpPr>
          <p:cNvPr id="12" name="Rechteck 11"/>
          <p:cNvSpPr/>
          <p:nvPr userDrawn="1"/>
        </p:nvSpPr>
        <p:spPr>
          <a:xfrm>
            <a:off x="0" y="0"/>
            <a:ext cx="10693400" cy="756126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kern="1200">
                <a:solidFill>
                  <a:schemeClr val="lt1"/>
                </a:solidFill>
                <a:latin typeface="+mn-lt"/>
                <a:ea typeface="+mn-ea"/>
                <a:cs typeface="+mn-cs"/>
              </a:defRPr>
            </a:lvl1pPr>
            <a:lvl2pPr marL="482600" indent="77788" algn="l" rtl="0" fontAlgn="base">
              <a:spcBef>
                <a:spcPct val="0"/>
              </a:spcBef>
              <a:spcAft>
                <a:spcPct val="0"/>
              </a:spcAft>
              <a:defRPr kern="1200">
                <a:solidFill>
                  <a:schemeClr val="lt1"/>
                </a:solidFill>
                <a:latin typeface="+mn-lt"/>
                <a:ea typeface="+mn-ea"/>
                <a:cs typeface="+mn-cs"/>
              </a:defRPr>
            </a:lvl2pPr>
            <a:lvl3pPr marL="966788" indent="155575" algn="l" rtl="0" fontAlgn="base">
              <a:spcBef>
                <a:spcPct val="0"/>
              </a:spcBef>
              <a:spcAft>
                <a:spcPct val="0"/>
              </a:spcAft>
              <a:defRPr kern="1200">
                <a:solidFill>
                  <a:schemeClr val="lt1"/>
                </a:solidFill>
                <a:latin typeface="+mn-lt"/>
                <a:ea typeface="+mn-ea"/>
                <a:cs typeface="+mn-cs"/>
              </a:defRPr>
            </a:lvl3pPr>
            <a:lvl4pPr marL="1449388" indent="233363" algn="l" rtl="0" fontAlgn="base">
              <a:spcBef>
                <a:spcPct val="0"/>
              </a:spcBef>
              <a:spcAft>
                <a:spcPct val="0"/>
              </a:spcAft>
              <a:defRPr kern="1200">
                <a:solidFill>
                  <a:schemeClr val="lt1"/>
                </a:solidFill>
                <a:latin typeface="+mn-lt"/>
                <a:ea typeface="+mn-ea"/>
                <a:cs typeface="+mn-cs"/>
              </a:defRPr>
            </a:lvl4pPr>
            <a:lvl5pPr marL="1933575" indent="31115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de-DE"/>
          </a:p>
        </p:txBody>
      </p:sp>
      <p:sp>
        <p:nvSpPr>
          <p:cNvPr id="13" name="Rechteck 12">
            <a:extLst>
              <a:ext uri="{FF2B5EF4-FFF2-40B4-BE49-F238E27FC236}">
                <a16:creationId xmlns:a16="http://schemas.microsoft.com/office/drawing/2014/main" id="{0BB57E3F-1C2D-4335-914D-240890DC6B9E}"/>
              </a:ext>
            </a:extLst>
          </p:cNvPr>
          <p:cNvSpPr>
            <a:spLocks noChangeArrowheads="1"/>
          </p:cNvSpPr>
          <p:nvPr userDrawn="1"/>
        </p:nvSpPr>
        <p:spPr bwMode="auto">
          <a:xfrm>
            <a:off x="-1" y="0"/>
            <a:ext cx="10693399" cy="180000"/>
          </a:xfrm>
          <a:prstGeom prst="rect">
            <a:avLst/>
          </a:prstGeom>
          <a:solidFill>
            <a:srgbClr val="D0D0D0"/>
          </a:solidFill>
          <a:ln>
            <a:noFill/>
          </a:ln>
          <a:extLst/>
        </p:spPr>
        <p:txBody>
          <a:bodyPr lIns="112321" tIns="56159" rIns="112321" bIns="56159" anchor="ctr"/>
          <a:lstStyle/>
          <a:p>
            <a:pPr algn="ctr"/>
            <a:endParaRPr lang="de-DE" altLang="de-DE" dirty="0">
              <a:solidFill>
                <a:srgbClr val="FFFFFF"/>
              </a:solidFill>
              <a:latin typeface="Arial Narrow" pitchFamily="34" charset="0"/>
            </a:endParaRPr>
          </a:p>
        </p:txBody>
      </p:sp>
    </p:spTree>
    <p:extLst>
      <p:ext uri="{BB962C8B-B14F-4D97-AF65-F5344CB8AC3E}">
        <p14:creationId xmlns:p14="http://schemas.microsoft.com/office/powerpoint/2010/main" val="3225295524"/>
      </p:ext>
    </p:extLst>
  </p:cSld>
  <p:clrMap bg1="lt1" tx1="dk1" bg2="lt2" tx2="dk2" accent1="accent1" accent2="accent2" accent3="accent3" accent4="accent4" accent5="accent5" accent6="accent6" hlink="hlink" folHlink="folHlink"/>
  <p:sldLayoutIdLst>
    <p:sldLayoutId id="2147485153" r:id="rId1"/>
    <p:sldLayoutId id="2147485154" r:id="rId2"/>
    <p:sldLayoutId id="2147485155" r:id="rId3"/>
    <p:sldLayoutId id="2147485156" r:id="rId4"/>
    <p:sldLayoutId id="2147485157" r:id="rId5"/>
  </p:sldLayoutIdLst>
  <p:hf hdr="0" ftr="0" dt="0"/>
  <p:txStyles>
    <p:titleStyle>
      <a:lvl1pPr algn="l" rtl="0" eaLnBrk="0" fontAlgn="base" hangingPunct="0">
        <a:spcBef>
          <a:spcPct val="0"/>
        </a:spcBef>
        <a:spcAft>
          <a:spcPct val="0"/>
        </a:spcAft>
        <a:defRPr sz="2800" b="1" kern="1200">
          <a:solidFill>
            <a:schemeClr val="tx1"/>
          </a:solidFill>
          <a:latin typeface="Arial Narrow" pitchFamily="34" charset="0"/>
          <a:ea typeface="+mj-ea"/>
          <a:cs typeface="+mj-cs"/>
        </a:defRPr>
      </a:lvl1pPr>
      <a:lvl2pPr algn="l" rtl="0" eaLnBrk="0" fontAlgn="base" hangingPunct="0">
        <a:spcBef>
          <a:spcPct val="0"/>
        </a:spcBef>
        <a:spcAft>
          <a:spcPct val="0"/>
        </a:spcAft>
        <a:defRPr sz="2800" b="1">
          <a:solidFill>
            <a:schemeClr val="tx1"/>
          </a:solidFill>
          <a:latin typeface="Arial Narrow" pitchFamily="34" charset="0"/>
        </a:defRPr>
      </a:lvl2pPr>
      <a:lvl3pPr algn="l" rtl="0" eaLnBrk="0" fontAlgn="base" hangingPunct="0">
        <a:spcBef>
          <a:spcPct val="0"/>
        </a:spcBef>
        <a:spcAft>
          <a:spcPct val="0"/>
        </a:spcAft>
        <a:defRPr sz="2800" b="1">
          <a:solidFill>
            <a:schemeClr val="tx1"/>
          </a:solidFill>
          <a:latin typeface="Arial Narrow" pitchFamily="34" charset="0"/>
        </a:defRPr>
      </a:lvl3pPr>
      <a:lvl4pPr algn="l" rtl="0" eaLnBrk="0" fontAlgn="base" hangingPunct="0">
        <a:spcBef>
          <a:spcPct val="0"/>
        </a:spcBef>
        <a:spcAft>
          <a:spcPct val="0"/>
        </a:spcAft>
        <a:defRPr sz="2800" b="1">
          <a:solidFill>
            <a:schemeClr val="tx1"/>
          </a:solidFill>
          <a:latin typeface="Arial Narrow" pitchFamily="34" charset="0"/>
        </a:defRPr>
      </a:lvl4pPr>
      <a:lvl5pPr algn="l" rtl="0" eaLnBrk="0" fontAlgn="base" hangingPunct="0">
        <a:spcBef>
          <a:spcPct val="0"/>
        </a:spcBef>
        <a:spcAft>
          <a:spcPct val="0"/>
        </a:spcAft>
        <a:defRPr sz="2800" b="1">
          <a:solidFill>
            <a:schemeClr val="tx1"/>
          </a:solidFill>
          <a:latin typeface="Arial Narrow" pitchFamily="34" charset="0"/>
        </a:defRPr>
      </a:lvl5pPr>
      <a:lvl6pPr marL="561602" algn="l" rtl="0" fontAlgn="base">
        <a:spcBef>
          <a:spcPct val="0"/>
        </a:spcBef>
        <a:spcAft>
          <a:spcPct val="0"/>
        </a:spcAft>
        <a:defRPr sz="2800" b="1">
          <a:solidFill>
            <a:schemeClr val="tx1"/>
          </a:solidFill>
          <a:latin typeface="Arial Narrow" pitchFamily="34" charset="0"/>
        </a:defRPr>
      </a:lvl6pPr>
      <a:lvl7pPr marL="1123205" algn="l" rtl="0" fontAlgn="base">
        <a:spcBef>
          <a:spcPct val="0"/>
        </a:spcBef>
        <a:spcAft>
          <a:spcPct val="0"/>
        </a:spcAft>
        <a:defRPr sz="2800" b="1">
          <a:solidFill>
            <a:schemeClr val="tx1"/>
          </a:solidFill>
          <a:latin typeface="Arial Narrow" pitchFamily="34" charset="0"/>
        </a:defRPr>
      </a:lvl7pPr>
      <a:lvl8pPr marL="1684807" algn="l" rtl="0" fontAlgn="base">
        <a:spcBef>
          <a:spcPct val="0"/>
        </a:spcBef>
        <a:spcAft>
          <a:spcPct val="0"/>
        </a:spcAft>
        <a:defRPr sz="2800" b="1">
          <a:solidFill>
            <a:schemeClr val="tx1"/>
          </a:solidFill>
          <a:latin typeface="Arial Narrow" pitchFamily="34" charset="0"/>
        </a:defRPr>
      </a:lvl8pPr>
      <a:lvl9pPr marL="2246408" algn="l" rtl="0" fontAlgn="base">
        <a:spcBef>
          <a:spcPct val="0"/>
        </a:spcBef>
        <a:spcAft>
          <a:spcPct val="0"/>
        </a:spcAft>
        <a:defRPr sz="2800" b="1">
          <a:solidFill>
            <a:schemeClr val="tx1"/>
          </a:solidFill>
          <a:latin typeface="Arial Narrow" pitchFamily="34" charset="0"/>
        </a:defRPr>
      </a:lvl9pPr>
    </p:titleStyle>
    <p:body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de-DE"/>
      </a:defPPr>
      <a:lvl1pPr marL="0" algn="l" defTabSz="1123205" rtl="0" eaLnBrk="1" latinLnBrk="0" hangingPunct="1">
        <a:defRPr sz="2200" kern="1200">
          <a:solidFill>
            <a:schemeClr val="tx1"/>
          </a:solidFill>
          <a:latin typeface="+mn-lt"/>
          <a:ea typeface="+mn-ea"/>
          <a:cs typeface="+mn-cs"/>
        </a:defRPr>
      </a:lvl1pPr>
      <a:lvl2pPr marL="561602" algn="l" defTabSz="1123205" rtl="0" eaLnBrk="1" latinLnBrk="0" hangingPunct="1">
        <a:defRPr sz="2200" kern="1200">
          <a:solidFill>
            <a:schemeClr val="tx1"/>
          </a:solidFill>
          <a:latin typeface="+mn-lt"/>
          <a:ea typeface="+mn-ea"/>
          <a:cs typeface="+mn-cs"/>
        </a:defRPr>
      </a:lvl2pPr>
      <a:lvl3pPr marL="1123205" algn="l" defTabSz="1123205" rtl="0" eaLnBrk="1" latinLnBrk="0" hangingPunct="1">
        <a:defRPr sz="2200" kern="1200">
          <a:solidFill>
            <a:schemeClr val="tx1"/>
          </a:solidFill>
          <a:latin typeface="+mn-lt"/>
          <a:ea typeface="+mn-ea"/>
          <a:cs typeface="+mn-cs"/>
        </a:defRPr>
      </a:lvl3pPr>
      <a:lvl4pPr marL="1684807" algn="l" defTabSz="1123205" rtl="0" eaLnBrk="1" latinLnBrk="0" hangingPunct="1">
        <a:defRPr sz="2200" kern="1200">
          <a:solidFill>
            <a:schemeClr val="tx1"/>
          </a:solidFill>
          <a:latin typeface="+mn-lt"/>
          <a:ea typeface="+mn-ea"/>
          <a:cs typeface="+mn-cs"/>
        </a:defRPr>
      </a:lvl4pPr>
      <a:lvl5pPr marL="2246408" algn="l" defTabSz="1123205" rtl="0" eaLnBrk="1" latinLnBrk="0" hangingPunct="1">
        <a:defRPr sz="2200" kern="1200">
          <a:solidFill>
            <a:schemeClr val="tx1"/>
          </a:solidFill>
          <a:latin typeface="+mn-lt"/>
          <a:ea typeface="+mn-ea"/>
          <a:cs typeface="+mn-cs"/>
        </a:defRPr>
      </a:lvl5pPr>
      <a:lvl6pPr marL="2808010" algn="l" defTabSz="1123205" rtl="0" eaLnBrk="1" latinLnBrk="0" hangingPunct="1">
        <a:defRPr sz="2200" kern="1200">
          <a:solidFill>
            <a:schemeClr val="tx1"/>
          </a:solidFill>
          <a:latin typeface="+mn-lt"/>
          <a:ea typeface="+mn-ea"/>
          <a:cs typeface="+mn-cs"/>
        </a:defRPr>
      </a:lvl6pPr>
      <a:lvl7pPr marL="3369613" algn="l" defTabSz="1123205" rtl="0" eaLnBrk="1" latinLnBrk="0" hangingPunct="1">
        <a:defRPr sz="2200" kern="1200">
          <a:solidFill>
            <a:schemeClr val="tx1"/>
          </a:solidFill>
          <a:latin typeface="+mn-lt"/>
          <a:ea typeface="+mn-ea"/>
          <a:cs typeface="+mn-cs"/>
        </a:defRPr>
      </a:lvl7pPr>
      <a:lvl8pPr marL="3931215" algn="l" defTabSz="1123205" rtl="0" eaLnBrk="1" latinLnBrk="0" hangingPunct="1">
        <a:defRPr sz="2200" kern="1200">
          <a:solidFill>
            <a:schemeClr val="tx1"/>
          </a:solidFill>
          <a:latin typeface="+mn-lt"/>
          <a:ea typeface="+mn-ea"/>
          <a:cs typeface="+mn-cs"/>
        </a:defRPr>
      </a:lvl8pPr>
      <a:lvl9pPr marL="4492817" algn="l" defTabSz="1123205"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workflowpatterns.com/" TargetMode="Externa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png"/></Relationships>
</file>

<file path=ppt/slides/_rels/slide3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72.png"/><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4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hyperlink" Target="http://www.boc-group.com/academy-programme" TargetMode="Externa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hyperlink" Target="http://www.boc-group.com/adonis" TargetMode="External"/><Relationship Id="rId1" Type="http://schemas.openxmlformats.org/officeDocument/2006/relationships/slideLayout" Target="../slideLayouts/slideLayout4.xml"/><Relationship Id="rId4" Type="http://schemas.openxmlformats.org/officeDocument/2006/relationships/image" Target="../media/image74.jpg"/></Relationships>
</file>

<file path=ppt/slides/_rels/slide56.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8.xml"/><Relationship Id="rId4" Type="http://schemas.openxmlformats.org/officeDocument/2006/relationships/image" Target="../media/image78.jpeg"/></Relationships>
</file>

<file path=ppt/slides/_rels/slide58.xml.rels><?xml version="1.0" encoding="UTF-8" standalone="yes"?>
<Relationships xmlns="http://schemas.openxmlformats.org/package/2006/relationships"><Relationship Id="rId2" Type="http://schemas.openxmlformats.org/officeDocument/2006/relationships/hyperlink" Target="http://www.boc-group.com/contact" TargetMode="Externa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boc-group.com/contact"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a:extLst>
              <a:ext uri="{FF2B5EF4-FFF2-40B4-BE49-F238E27FC236}">
                <a16:creationId xmlns:a16="http://schemas.microsoft.com/office/drawing/2014/main" id="{62FE8685-2241-41AA-AFC8-E87398BD5B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294" r="2511"/>
          <a:stretch/>
        </p:blipFill>
        <p:spPr>
          <a:xfrm>
            <a:off x="9969" y="0"/>
            <a:ext cx="10683431" cy="7561263"/>
          </a:xfrm>
          <a:prstGeom prst="rect">
            <a:avLst/>
          </a:prstGeom>
        </p:spPr>
      </p:pic>
      <p:sp>
        <p:nvSpPr>
          <p:cNvPr id="2" name="Rechteck 1"/>
          <p:cNvSpPr/>
          <p:nvPr/>
        </p:nvSpPr>
        <p:spPr>
          <a:xfrm>
            <a:off x="1867295" y="5512018"/>
            <a:ext cx="8826105" cy="1872208"/>
          </a:xfrm>
          <a:prstGeom prst="rect">
            <a:avLst/>
          </a:prstGeom>
          <a:solidFill>
            <a:srgbClr val="0066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b="1" dirty="0">
              <a:solidFill>
                <a:schemeClr val="bg1"/>
              </a:solidFill>
              <a:latin typeface="Arial Narrow" panose="020B0606020202030204" pitchFamily="34" charset="0"/>
            </a:endParaRPr>
          </a:p>
        </p:txBody>
      </p:sp>
      <p:sp>
        <p:nvSpPr>
          <p:cNvPr id="14" name="Textfeld 13"/>
          <p:cNvSpPr txBox="1"/>
          <p:nvPr/>
        </p:nvSpPr>
        <p:spPr>
          <a:xfrm>
            <a:off x="2182123" y="5829374"/>
            <a:ext cx="8486634" cy="646331"/>
          </a:xfrm>
          <a:prstGeom prst="rect">
            <a:avLst/>
          </a:prstGeom>
          <a:noFill/>
        </p:spPr>
        <p:txBody>
          <a:bodyPr wrap="square" lIns="0" tIns="0" rIns="0" bIns="0" rtlCol="0">
            <a:spAutoFit/>
          </a:bodyPr>
          <a:lstStyle/>
          <a:p>
            <a:pPr marL="0" indent="0"/>
            <a:r>
              <a:rPr lang="pl-PL" altLang="de-DE" sz="2400" b="1" dirty="0">
                <a:solidFill>
                  <a:schemeClr val="bg1"/>
                </a:solidFill>
                <a:latin typeface="+mn-lt"/>
              </a:rPr>
              <a:t>Common </a:t>
            </a:r>
            <a:r>
              <a:rPr lang="de-DE" altLang="de-DE" sz="2400" b="1" dirty="0">
                <a:solidFill>
                  <a:schemeClr val="bg1"/>
                </a:solidFill>
                <a:latin typeface="+mn-lt"/>
              </a:rPr>
              <a:t>E</a:t>
            </a:r>
            <a:r>
              <a:rPr lang="pl-PL" altLang="de-DE" sz="2400" b="1" dirty="0">
                <a:solidFill>
                  <a:schemeClr val="bg1"/>
                </a:solidFill>
                <a:latin typeface="+mn-lt"/>
              </a:rPr>
              <a:t>lements of BPMN</a:t>
            </a:r>
          </a:p>
          <a:p>
            <a:pPr marL="0" indent="0"/>
            <a:r>
              <a:rPr lang="de-DE" altLang="de-DE" dirty="0">
                <a:solidFill>
                  <a:schemeClr val="bg1"/>
                </a:solidFill>
                <a:latin typeface="+mn-lt"/>
              </a:rPr>
              <a:t>BOC Academy Programme</a:t>
            </a:r>
          </a:p>
        </p:txBody>
      </p:sp>
      <p:sp>
        <p:nvSpPr>
          <p:cNvPr id="10" name="Textfeld 9"/>
          <p:cNvSpPr txBox="1"/>
          <p:nvPr/>
        </p:nvSpPr>
        <p:spPr>
          <a:xfrm>
            <a:off x="6208977" y="6672564"/>
            <a:ext cx="4202818" cy="492443"/>
          </a:xfrm>
          <a:prstGeom prst="rect">
            <a:avLst/>
          </a:prstGeom>
          <a:noFill/>
        </p:spPr>
        <p:txBody>
          <a:bodyPr wrap="none" tIns="0" rIns="0" bIns="0" rtlCol="0">
            <a:spAutoFit/>
          </a:bodyPr>
          <a:lstStyle/>
          <a:p>
            <a:pPr algn="r"/>
            <a:r>
              <a:rPr lang="en-US" altLang="de-DE" sz="1600" dirty="0">
                <a:solidFill>
                  <a:schemeClr val="bg1"/>
                </a:solidFill>
                <a:latin typeface="Arial Narrow" panose="020B0606020202030204" pitchFamily="34" charset="0"/>
              </a:rPr>
              <a:t>BOC Academy </a:t>
            </a:r>
            <a:r>
              <a:rPr lang="en-US" altLang="de-DE" sz="1600" dirty="0" err="1">
                <a:solidFill>
                  <a:schemeClr val="bg1"/>
                </a:solidFill>
                <a:latin typeface="Arial Narrow" panose="020B0606020202030204" pitchFamily="34" charset="0"/>
              </a:rPr>
              <a:t>Programme</a:t>
            </a:r>
            <a:r>
              <a:rPr lang="en-US" altLang="de-DE" sz="1600" dirty="0">
                <a:solidFill>
                  <a:schemeClr val="bg1"/>
                </a:solidFill>
                <a:latin typeface="Arial Narrow" panose="020B0606020202030204" pitchFamily="34" charset="0"/>
              </a:rPr>
              <a:t/>
            </a:r>
            <a:br>
              <a:rPr lang="en-US" altLang="de-DE" sz="1600" dirty="0">
                <a:solidFill>
                  <a:schemeClr val="bg1"/>
                </a:solidFill>
                <a:latin typeface="Arial Narrow" panose="020B0606020202030204" pitchFamily="34" charset="0"/>
              </a:rPr>
            </a:br>
            <a:r>
              <a:rPr lang="en-US" altLang="de-DE" sz="1600" dirty="0">
                <a:solidFill>
                  <a:schemeClr val="bg1"/>
                </a:solidFill>
                <a:latin typeface="Arial Narrow" panose="020B0606020202030204" pitchFamily="34" charset="0"/>
              </a:rPr>
              <a:t>See more on www.boc-group.com/academy-progamme</a:t>
            </a:r>
          </a:p>
        </p:txBody>
      </p:sp>
      <p:sp>
        <p:nvSpPr>
          <p:cNvPr id="8" name="Rechteck 7"/>
          <p:cNvSpPr/>
          <p:nvPr/>
        </p:nvSpPr>
        <p:spPr>
          <a:xfrm>
            <a:off x="-4706" y="5508823"/>
            <a:ext cx="1872000" cy="18722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b="1" dirty="0">
              <a:solidFill>
                <a:schemeClr val="bg1"/>
              </a:solidFill>
              <a:latin typeface="Arial Narrow" panose="020B0606020202030204" pitchFamily="34" charset="0"/>
            </a:endParaRPr>
          </a:p>
        </p:txBody>
      </p:sp>
      <p:pic>
        <p:nvPicPr>
          <p:cNvPr id="9" name="Picture 3" descr="Y:\general\01 LIBRARY Mkt &amp; Sales\01 Marketing &amp; Sales Governance\01 Corporate Identity\01 Logos and Graphics\ADONIS\[2015] ADONIS redesigned Logo - RG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3721" y="6008647"/>
            <a:ext cx="1015145" cy="87895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Y:\general\01 LIBRARY Mkt &amp; Sales\00 Sources\01 Graphical Content\Logos (BOC)\BOC Company Logo\[2013] BOC Logo mit Flappe - RG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0136" y="0"/>
            <a:ext cx="1090775" cy="1784065"/>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p:nvSpPr>
        <p:spPr>
          <a:xfrm>
            <a:off x="9573030" y="5752430"/>
            <a:ext cx="792110" cy="923330"/>
          </a:xfrm>
          <a:prstGeom prst="rect">
            <a:avLst/>
          </a:prstGeom>
          <a:noFill/>
        </p:spPr>
        <p:txBody>
          <a:bodyPr wrap="square" rtlCol="0" anchor="ctr">
            <a:spAutoFit/>
          </a:bodyPr>
          <a:lstStyle/>
          <a:p>
            <a:pPr algn="ctr"/>
            <a:r>
              <a:rPr lang="de-AT" sz="5400" dirty="0">
                <a:solidFill>
                  <a:schemeClr val="bg1"/>
                </a:solidFill>
                <a:latin typeface="FontAwesome"/>
              </a:rPr>
              <a:t></a:t>
            </a:r>
            <a:endParaRPr lang="de-AT" sz="5400" dirty="0">
              <a:solidFill>
                <a:schemeClr val="bg1"/>
              </a:solidFill>
            </a:endParaRPr>
          </a:p>
        </p:txBody>
      </p:sp>
    </p:spTree>
    <p:extLst>
      <p:ext uri="{BB962C8B-B14F-4D97-AF65-F5344CB8AC3E}">
        <p14:creationId xmlns:p14="http://schemas.microsoft.com/office/powerpoint/2010/main" val="1449481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dirty="0"/>
              <a:t> – </a:t>
            </a:r>
            <a:r>
              <a:rPr lang="de-DE" dirty="0" err="1"/>
              <a:t>Activities</a:t>
            </a:r>
            <a:r>
              <a:rPr lang="de-DE" dirty="0"/>
              <a:t> </a:t>
            </a:r>
            <a:endParaRPr lang="de-AT" dirty="0"/>
          </a:p>
        </p:txBody>
      </p:sp>
      <p:sp>
        <p:nvSpPr>
          <p:cNvPr id="3" name="Textplatzhalter 2"/>
          <p:cNvSpPr>
            <a:spLocks noGrp="1"/>
          </p:cNvSpPr>
          <p:nvPr>
            <p:ph type="body" sz="quarter" idx="13"/>
          </p:nvPr>
        </p:nvSpPr>
        <p:spPr/>
        <p:txBody>
          <a:bodyPr/>
          <a:lstStyle/>
          <a:p>
            <a:r>
              <a:rPr lang="de-DE" dirty="0" err="1"/>
              <a:t>Overview</a:t>
            </a:r>
            <a:r>
              <a:rPr lang="de-DE" dirty="0"/>
              <a:t> </a:t>
            </a:r>
            <a:r>
              <a:rPr lang="pl-PL" dirty="0"/>
              <a:t>Activities</a:t>
            </a:r>
            <a:endParaRPr lang="de-AT" dirty="0"/>
          </a:p>
        </p:txBody>
      </p:sp>
      <p:sp>
        <p:nvSpPr>
          <p:cNvPr id="5" name="Rechteck 4"/>
          <p:cNvSpPr/>
          <p:nvPr/>
        </p:nvSpPr>
        <p:spPr>
          <a:xfrm>
            <a:off x="655636" y="1673617"/>
            <a:ext cx="9371714" cy="246706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pl-PL" dirty="0">
                <a:solidFill>
                  <a:schemeClr val="tx1"/>
                </a:solidFill>
                <a:latin typeface="Arial Narrow" pitchFamily="34" charset="0"/>
              </a:rPr>
              <a:t>They show work performed in a business process</a:t>
            </a:r>
            <a:endParaRPr lang="de-DE"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endParaRPr lang="de-AT" dirty="0">
              <a:solidFill>
                <a:schemeClr val="tx1"/>
              </a:solidFill>
              <a:latin typeface="Arial Narrow" pitchFamily="34" charset="0"/>
            </a:endParaRPr>
          </a:p>
          <a:p>
            <a:pPr marL="355600" indent="-355600" eaLnBrk="0" hangingPunct="0">
              <a:spcBef>
                <a:spcPct val="20000"/>
              </a:spcBef>
              <a:buClr>
                <a:schemeClr val="tx1">
                  <a:lumMod val="65000"/>
                  <a:lumOff val="35000"/>
                </a:schemeClr>
              </a:buClr>
              <a:buSzPct val="75000"/>
              <a:buFont typeface="Wingdings 3" pitchFamily="18" charset="2"/>
              <a:buChar char=""/>
            </a:pPr>
            <a:r>
              <a:rPr lang="pl-PL" dirty="0">
                <a:solidFill>
                  <a:schemeClr val="tx1"/>
                </a:solidFill>
                <a:latin typeface="Arial Narrow" pitchFamily="34" charset="0"/>
              </a:rPr>
              <a:t>Shown as rounded rectangles</a:t>
            </a:r>
            <a:endParaRPr lang="de-AT" dirty="0">
              <a:solidFill>
                <a:schemeClr val="tx1"/>
              </a:solidFill>
              <a:latin typeface="Arial Narrow" pitchFamily="34" charset="0"/>
            </a:endParaRPr>
          </a:p>
          <a:p>
            <a:pPr marL="355600" indent="-355600">
              <a:buClr>
                <a:schemeClr val="tx1">
                  <a:lumMod val="65000"/>
                  <a:lumOff val="35000"/>
                </a:schemeClr>
              </a:buClr>
              <a:buSzPct val="75000"/>
              <a:buFont typeface="Wingdings 3" pitchFamily="18" charset="2"/>
              <a:buChar char=""/>
              <a:defRPr/>
            </a:pPr>
            <a:endParaRPr lang="pl-PL" dirty="0">
              <a:solidFill>
                <a:schemeClr val="tx1"/>
              </a:solidFill>
              <a:latin typeface="Arial Narrow" pitchFamily="34" charset="0"/>
            </a:endParaRPr>
          </a:p>
          <a:p>
            <a:pPr marL="355600" indent="-355600" eaLnBrk="0" hangingPunct="0">
              <a:spcBef>
                <a:spcPct val="20000"/>
              </a:spcBef>
              <a:buClr>
                <a:schemeClr val="tx1">
                  <a:lumMod val="65000"/>
                  <a:lumOff val="35000"/>
                </a:schemeClr>
              </a:buClr>
              <a:buSzPct val="75000"/>
              <a:buFont typeface="Wingdings 3" pitchFamily="18" charset="2"/>
              <a:buChar char=""/>
            </a:pPr>
            <a:r>
              <a:rPr lang="pl-PL" dirty="0">
                <a:solidFill>
                  <a:schemeClr val="tx1"/>
                </a:solidFill>
                <a:latin typeface="Arial Narrow" pitchFamily="34" charset="0"/>
              </a:rPr>
              <a:t>Two sub types: Tasks and Sub</a:t>
            </a:r>
            <a:r>
              <a:rPr lang="de-DE" dirty="0">
                <a:solidFill>
                  <a:schemeClr val="tx1"/>
                </a:solidFill>
                <a:latin typeface="Arial Narrow" pitchFamily="34" charset="0"/>
              </a:rPr>
              <a:t>p</a:t>
            </a:r>
            <a:r>
              <a:rPr lang="pl-PL" dirty="0">
                <a:solidFill>
                  <a:schemeClr val="tx1"/>
                </a:solidFill>
                <a:latin typeface="Arial Narrow" pitchFamily="34" charset="0"/>
              </a:rPr>
              <a:t>rocesses</a:t>
            </a:r>
            <a:endParaRPr lang="de-DE" dirty="0">
              <a:solidFill>
                <a:schemeClr val="tx1"/>
              </a:solidFill>
              <a:latin typeface="Arial Narrow" pitchFamily="34" charset="0"/>
            </a:endParaRPr>
          </a:p>
        </p:txBody>
      </p:sp>
      <p:sp>
        <p:nvSpPr>
          <p:cNvPr id="8" name="Rechteck 7"/>
          <p:cNvSpPr/>
          <p:nvPr/>
        </p:nvSpPr>
        <p:spPr>
          <a:xfrm>
            <a:off x="4410570" y="4762685"/>
            <a:ext cx="5616780" cy="2031325"/>
          </a:xfrm>
          <a:prstGeom prst="rect">
            <a:avLst/>
          </a:prstGeom>
        </p:spPr>
        <p:txBody>
          <a:bodyPr wrap="square">
            <a:spAutoFit/>
          </a:bodyPr>
          <a:lstStyle/>
          <a:p>
            <a:pPr marL="0" indent="0">
              <a:buNone/>
            </a:pPr>
            <a:r>
              <a:rPr lang="pl-PL" b="1" dirty="0">
                <a:latin typeface="Arial Narrow" pitchFamily="34" charset="0"/>
              </a:rPr>
              <a:t>Tasks</a:t>
            </a:r>
            <a:endParaRPr lang="de-AT" b="1" dirty="0">
              <a:latin typeface="Arial Narrow" pitchFamily="34" charset="0"/>
            </a:endParaRPr>
          </a:p>
          <a:p>
            <a:pPr marL="0" indent="0">
              <a:buNone/>
            </a:pPr>
            <a:r>
              <a:rPr lang="pl-PL" dirty="0">
                <a:latin typeface="Arial Narrow" pitchFamily="34" charset="0"/>
              </a:rPr>
              <a:t>Process steps, which we do not decompose any further (atomic)</a:t>
            </a:r>
            <a:endParaRPr lang="de-AT" dirty="0">
              <a:latin typeface="Arial Narrow" pitchFamily="34" charset="0"/>
            </a:endParaRPr>
          </a:p>
          <a:p>
            <a:pPr marL="0" indent="0">
              <a:buNone/>
            </a:pPr>
            <a:endParaRPr lang="de-AT" dirty="0">
              <a:latin typeface="Arial Narrow" pitchFamily="34" charset="0"/>
            </a:endParaRPr>
          </a:p>
          <a:p>
            <a:pPr marL="0" indent="0">
              <a:buNone/>
            </a:pPr>
            <a:endParaRPr lang="de-DE" dirty="0">
              <a:latin typeface="Arial Narrow" pitchFamily="34" charset="0"/>
            </a:endParaRPr>
          </a:p>
          <a:p>
            <a:pPr marL="0" indent="0">
              <a:buNone/>
            </a:pPr>
            <a:endParaRPr lang="de-AT" dirty="0">
              <a:latin typeface="Arial Narrow" pitchFamily="34" charset="0"/>
            </a:endParaRPr>
          </a:p>
          <a:p>
            <a:pPr marL="0" indent="0">
              <a:buNone/>
            </a:pPr>
            <a:r>
              <a:rPr lang="pl-PL" b="1" dirty="0">
                <a:latin typeface="Arial Narrow" pitchFamily="34" charset="0"/>
              </a:rPr>
              <a:t>Sub</a:t>
            </a:r>
            <a:r>
              <a:rPr lang="de-DE" b="1" dirty="0">
                <a:latin typeface="Arial Narrow" pitchFamily="34" charset="0"/>
              </a:rPr>
              <a:t>p</a:t>
            </a:r>
            <a:r>
              <a:rPr lang="pl-PL" b="1" dirty="0">
                <a:latin typeface="Arial Narrow" pitchFamily="34" charset="0"/>
              </a:rPr>
              <a:t>rocesses</a:t>
            </a:r>
            <a:endParaRPr lang="de-AT" b="1" dirty="0">
              <a:latin typeface="Arial Narrow" pitchFamily="34" charset="0"/>
            </a:endParaRPr>
          </a:p>
          <a:p>
            <a:pPr marL="0" indent="0">
              <a:buNone/>
            </a:pPr>
            <a:r>
              <a:rPr lang="pl-PL" dirty="0">
                <a:latin typeface="Arial Narrow" pitchFamily="34" charset="0"/>
              </a:rPr>
              <a:t>Process steps which can be decomposed to show more details</a:t>
            </a:r>
            <a:endParaRPr lang="de-AT" dirty="0">
              <a:latin typeface="Arial Narrow" pitchFamily="34" charset="0"/>
            </a:endParaRPr>
          </a:p>
        </p:txBody>
      </p:sp>
      <p:pic>
        <p:nvPicPr>
          <p:cNvPr id="9" name="Obraz 7"/>
          <p:cNvPicPr>
            <a:picLocks noChangeAspect="1"/>
          </p:cNvPicPr>
          <p:nvPr/>
        </p:nvPicPr>
        <p:blipFill>
          <a:blip r:embed="rId2"/>
          <a:stretch>
            <a:fillRect/>
          </a:stretch>
        </p:blipFill>
        <p:spPr>
          <a:xfrm>
            <a:off x="1804756" y="4528059"/>
            <a:ext cx="1885714" cy="990476"/>
          </a:xfrm>
          <a:prstGeom prst="rect">
            <a:avLst/>
          </a:prstGeom>
        </p:spPr>
      </p:pic>
      <p:pic>
        <p:nvPicPr>
          <p:cNvPr id="10" name="Obraz 11"/>
          <p:cNvPicPr>
            <a:picLocks noChangeAspect="1"/>
          </p:cNvPicPr>
          <p:nvPr/>
        </p:nvPicPr>
        <p:blipFill>
          <a:blip r:embed="rId3"/>
          <a:stretch>
            <a:fillRect/>
          </a:stretch>
        </p:blipFill>
        <p:spPr>
          <a:xfrm>
            <a:off x="2009802" y="6024111"/>
            <a:ext cx="1657143" cy="876190"/>
          </a:xfrm>
          <a:prstGeom prst="rect">
            <a:avLst/>
          </a:prstGeom>
        </p:spPr>
      </p:pic>
    </p:spTree>
    <p:extLst>
      <p:ext uri="{BB962C8B-B14F-4D97-AF65-F5344CB8AC3E}">
        <p14:creationId xmlns:p14="http://schemas.microsoft.com/office/powerpoint/2010/main" val="3342901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dirty="0"/>
              <a:t> </a:t>
            </a:r>
            <a:r>
              <a:rPr lang="de-DE" altLang="de-DE" dirty="0"/>
              <a:t>–</a:t>
            </a:r>
            <a:r>
              <a:rPr lang="de-DE" dirty="0"/>
              <a:t> </a:t>
            </a:r>
            <a:r>
              <a:rPr lang="de-DE" dirty="0" err="1"/>
              <a:t>Activities</a:t>
            </a:r>
            <a:endParaRPr lang="de-AT" dirty="0"/>
          </a:p>
        </p:txBody>
      </p:sp>
      <p:sp>
        <p:nvSpPr>
          <p:cNvPr id="3" name="Textplatzhalter 2"/>
          <p:cNvSpPr>
            <a:spLocks noGrp="1"/>
          </p:cNvSpPr>
          <p:nvPr>
            <p:ph type="body" sz="quarter" idx="13"/>
          </p:nvPr>
        </p:nvSpPr>
        <p:spPr/>
        <p:txBody>
          <a:bodyPr/>
          <a:lstStyle/>
          <a:p>
            <a:r>
              <a:rPr lang="de-DE" dirty="0" err="1"/>
              <a:t>Overview</a:t>
            </a:r>
            <a:r>
              <a:rPr lang="de-DE" dirty="0"/>
              <a:t> Tasks</a:t>
            </a:r>
            <a:endParaRPr lang="de-AT" dirty="0"/>
          </a:p>
        </p:txBody>
      </p:sp>
      <p:sp>
        <p:nvSpPr>
          <p:cNvPr id="5" name="Rechteck 4"/>
          <p:cNvSpPr/>
          <p:nvPr/>
        </p:nvSpPr>
        <p:spPr>
          <a:xfrm>
            <a:off x="655636" y="1673617"/>
            <a:ext cx="9371714" cy="138691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Tasks can have special markers showing their types</a:t>
            </a: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Most commonly used task types are:</a:t>
            </a:r>
          </a:p>
        </p:txBody>
      </p:sp>
      <p:pic>
        <p:nvPicPr>
          <p:cNvPr id="11" name="Obraz 9"/>
          <p:cNvPicPr>
            <a:picLocks noChangeAspect="1"/>
          </p:cNvPicPr>
          <p:nvPr/>
        </p:nvPicPr>
        <p:blipFill>
          <a:blip r:embed="rId2"/>
          <a:stretch>
            <a:fillRect/>
          </a:stretch>
        </p:blipFill>
        <p:spPr>
          <a:xfrm>
            <a:off x="2538310" y="3321866"/>
            <a:ext cx="1306461" cy="686222"/>
          </a:xfrm>
          <a:prstGeom prst="rect">
            <a:avLst/>
          </a:prstGeom>
        </p:spPr>
      </p:pic>
      <p:pic>
        <p:nvPicPr>
          <p:cNvPr id="12" name="Obraz 2"/>
          <p:cNvPicPr>
            <a:picLocks noChangeAspect="1"/>
          </p:cNvPicPr>
          <p:nvPr/>
        </p:nvPicPr>
        <p:blipFill>
          <a:blip r:embed="rId3"/>
          <a:stretch>
            <a:fillRect/>
          </a:stretch>
        </p:blipFill>
        <p:spPr>
          <a:xfrm>
            <a:off x="2644648" y="4372049"/>
            <a:ext cx="1200000" cy="704762"/>
          </a:xfrm>
          <a:prstGeom prst="rect">
            <a:avLst/>
          </a:prstGeom>
        </p:spPr>
      </p:pic>
      <p:pic>
        <p:nvPicPr>
          <p:cNvPr id="13" name="Obraz 5"/>
          <p:cNvPicPr>
            <a:picLocks noChangeAspect="1"/>
          </p:cNvPicPr>
          <p:nvPr/>
        </p:nvPicPr>
        <p:blipFill>
          <a:blip r:embed="rId4"/>
          <a:stretch>
            <a:fillRect/>
          </a:stretch>
        </p:blipFill>
        <p:spPr>
          <a:xfrm>
            <a:off x="2658933" y="5454226"/>
            <a:ext cx="1171429" cy="714286"/>
          </a:xfrm>
          <a:prstGeom prst="rect">
            <a:avLst/>
          </a:prstGeom>
        </p:spPr>
      </p:pic>
      <p:pic>
        <p:nvPicPr>
          <p:cNvPr id="14" name="Obraz 12"/>
          <p:cNvPicPr>
            <a:picLocks noChangeAspect="1"/>
          </p:cNvPicPr>
          <p:nvPr/>
        </p:nvPicPr>
        <p:blipFill>
          <a:blip r:embed="rId5"/>
          <a:stretch>
            <a:fillRect/>
          </a:stretch>
        </p:blipFill>
        <p:spPr>
          <a:xfrm>
            <a:off x="2653707" y="6532349"/>
            <a:ext cx="1200000" cy="704762"/>
          </a:xfrm>
          <a:prstGeom prst="rect">
            <a:avLst/>
          </a:prstGeom>
        </p:spPr>
      </p:pic>
      <p:sp>
        <p:nvSpPr>
          <p:cNvPr id="15" name="Rechteck 14"/>
          <p:cNvSpPr/>
          <p:nvPr/>
        </p:nvSpPr>
        <p:spPr>
          <a:xfrm>
            <a:off x="1098110" y="3480311"/>
            <a:ext cx="1332000" cy="369332"/>
          </a:xfrm>
          <a:prstGeom prst="rect">
            <a:avLst/>
          </a:prstGeom>
        </p:spPr>
        <p:txBody>
          <a:bodyPr wrap="square">
            <a:spAutoFit/>
          </a:bodyPr>
          <a:lstStyle/>
          <a:p>
            <a:r>
              <a:rPr lang="pl-PL" b="1" dirty="0">
                <a:latin typeface="Arial Narrow" panose="020B0606020202030204" pitchFamily="34" charset="0"/>
              </a:rPr>
              <a:t>Task</a:t>
            </a:r>
          </a:p>
        </p:txBody>
      </p:sp>
      <p:sp>
        <p:nvSpPr>
          <p:cNvPr id="16" name="Prostokąt 1"/>
          <p:cNvSpPr>
            <a:spLocks noChangeArrowheads="1"/>
          </p:cNvSpPr>
          <p:nvPr/>
        </p:nvSpPr>
        <p:spPr bwMode="auto">
          <a:xfrm>
            <a:off x="4068033" y="3341812"/>
            <a:ext cx="58681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pl-PL" dirty="0">
                <a:latin typeface="+mn-lt"/>
              </a:rPr>
              <a:t>No </a:t>
            </a:r>
            <a:r>
              <a:rPr lang="pl-PL" dirty="0" err="1">
                <a:latin typeface="+mn-lt"/>
              </a:rPr>
              <a:t>specified</a:t>
            </a:r>
            <a:r>
              <a:rPr lang="pl-PL" dirty="0">
                <a:latin typeface="+mn-lt"/>
              </a:rPr>
              <a:t> </a:t>
            </a:r>
            <a:r>
              <a:rPr lang="pl-PL" dirty="0" err="1">
                <a:latin typeface="+mn-lt"/>
              </a:rPr>
              <a:t>type</a:t>
            </a:r>
            <a:r>
              <a:rPr lang="pl-PL" dirty="0">
                <a:latin typeface="+mn-lt"/>
              </a:rPr>
              <a:t> („</a:t>
            </a:r>
            <a:r>
              <a:rPr lang="pl-PL" dirty="0" err="1">
                <a:latin typeface="+mn-lt"/>
              </a:rPr>
              <a:t>None</a:t>
            </a:r>
            <a:r>
              <a:rPr lang="pl-PL" dirty="0">
                <a:latin typeface="+mn-lt"/>
              </a:rPr>
              <a:t>”). We do not </a:t>
            </a:r>
            <a:r>
              <a:rPr lang="pl-PL" dirty="0" err="1">
                <a:latin typeface="+mn-lt"/>
              </a:rPr>
              <a:t>document</a:t>
            </a:r>
            <a:r>
              <a:rPr lang="pl-PL" dirty="0">
                <a:latin typeface="+mn-lt"/>
              </a:rPr>
              <a:t> </a:t>
            </a:r>
            <a:r>
              <a:rPr lang="pl-PL" dirty="0" err="1">
                <a:latin typeface="+mn-lt"/>
              </a:rPr>
              <a:t>how</a:t>
            </a:r>
            <a:r>
              <a:rPr lang="pl-PL" dirty="0">
                <a:latin typeface="+mn-lt"/>
              </a:rPr>
              <a:t> </a:t>
            </a:r>
            <a:r>
              <a:rPr lang="pl-PL" dirty="0" err="1">
                <a:latin typeface="+mn-lt"/>
              </a:rPr>
              <a:t>exactly</a:t>
            </a:r>
            <a:r>
              <a:rPr lang="pl-PL" dirty="0">
                <a:latin typeface="+mn-lt"/>
              </a:rPr>
              <a:t> the </a:t>
            </a:r>
            <a:r>
              <a:rPr lang="pl-PL" dirty="0" err="1">
                <a:latin typeface="+mn-lt"/>
              </a:rPr>
              <a:t>task</a:t>
            </a:r>
            <a:r>
              <a:rPr lang="pl-PL" dirty="0">
                <a:latin typeface="+mn-lt"/>
              </a:rPr>
              <a:t> </a:t>
            </a:r>
            <a:r>
              <a:rPr lang="pl-PL" dirty="0" err="1">
                <a:latin typeface="+mn-lt"/>
              </a:rPr>
              <a:t>is</a:t>
            </a:r>
            <a:r>
              <a:rPr lang="pl-PL" dirty="0">
                <a:latin typeface="+mn-lt"/>
              </a:rPr>
              <a:t> </a:t>
            </a:r>
            <a:r>
              <a:rPr lang="pl-PL" dirty="0" err="1">
                <a:latin typeface="+mn-lt"/>
              </a:rPr>
              <a:t>performed</a:t>
            </a:r>
            <a:r>
              <a:rPr lang="pl-PL" dirty="0">
                <a:latin typeface="+mn-lt"/>
              </a:rPr>
              <a:t>.</a:t>
            </a:r>
            <a:endParaRPr lang="de-DE" dirty="0">
              <a:latin typeface="+mn-lt"/>
            </a:endParaRPr>
          </a:p>
        </p:txBody>
      </p:sp>
      <p:sp>
        <p:nvSpPr>
          <p:cNvPr id="17" name="Prostokąt 1"/>
          <p:cNvSpPr>
            <a:spLocks noChangeArrowheads="1"/>
          </p:cNvSpPr>
          <p:nvPr/>
        </p:nvSpPr>
        <p:spPr bwMode="auto">
          <a:xfrm>
            <a:off x="4068033" y="4539764"/>
            <a:ext cx="58681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pl-PL" dirty="0">
                <a:latin typeface="+mn-lt"/>
              </a:rPr>
              <a:t>Avatar </a:t>
            </a:r>
            <a:r>
              <a:rPr lang="pl-PL" dirty="0" err="1">
                <a:latin typeface="+mn-lt"/>
              </a:rPr>
              <a:t>icon</a:t>
            </a:r>
            <a:r>
              <a:rPr lang="pl-PL" dirty="0">
                <a:latin typeface="+mn-lt"/>
              </a:rPr>
              <a:t>. The task is performed by a user in an IT system</a:t>
            </a:r>
            <a:r>
              <a:rPr lang="de-AT" dirty="0">
                <a:latin typeface="+mn-lt"/>
              </a:rPr>
              <a:t>.</a:t>
            </a:r>
            <a:endParaRPr lang="de-DE" dirty="0">
              <a:latin typeface="+mn-lt"/>
            </a:endParaRPr>
          </a:p>
        </p:txBody>
      </p:sp>
      <p:sp>
        <p:nvSpPr>
          <p:cNvPr id="18" name="Prostokąt 1"/>
          <p:cNvSpPr>
            <a:spLocks noChangeArrowheads="1"/>
          </p:cNvSpPr>
          <p:nvPr/>
        </p:nvSpPr>
        <p:spPr bwMode="auto">
          <a:xfrm>
            <a:off x="4068033" y="5488204"/>
            <a:ext cx="58681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pl-PL" dirty="0" err="1">
                <a:latin typeface="+mn-lt"/>
              </a:rPr>
              <a:t>Cogwheels</a:t>
            </a:r>
            <a:r>
              <a:rPr lang="pl-PL" dirty="0">
                <a:latin typeface="+mn-lt"/>
              </a:rPr>
              <a:t> </a:t>
            </a:r>
            <a:r>
              <a:rPr lang="pl-PL" dirty="0" err="1">
                <a:latin typeface="+mn-lt"/>
              </a:rPr>
              <a:t>icon</a:t>
            </a:r>
            <a:r>
              <a:rPr lang="pl-PL" dirty="0">
                <a:latin typeface="+mn-lt"/>
              </a:rPr>
              <a:t>. The task is performed automatically by an IT system</a:t>
            </a:r>
            <a:r>
              <a:rPr lang="de-AT" dirty="0">
                <a:latin typeface="+mn-lt"/>
              </a:rPr>
              <a:t>.</a:t>
            </a:r>
            <a:endParaRPr lang="de-DE" dirty="0">
              <a:latin typeface="+mn-lt"/>
            </a:endParaRPr>
          </a:p>
        </p:txBody>
      </p:sp>
      <p:sp>
        <p:nvSpPr>
          <p:cNvPr id="19" name="Prostokąt 1"/>
          <p:cNvSpPr>
            <a:spLocks noChangeArrowheads="1"/>
          </p:cNvSpPr>
          <p:nvPr/>
        </p:nvSpPr>
        <p:spPr bwMode="auto">
          <a:xfrm>
            <a:off x="4068033" y="6700064"/>
            <a:ext cx="58681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pl-PL" dirty="0">
                <a:latin typeface="+mn-lt"/>
              </a:rPr>
              <a:t>Hand </a:t>
            </a:r>
            <a:r>
              <a:rPr lang="pl-PL" dirty="0" err="1">
                <a:latin typeface="+mn-lt"/>
              </a:rPr>
              <a:t>icon</a:t>
            </a:r>
            <a:r>
              <a:rPr lang="pl-PL" dirty="0">
                <a:latin typeface="+mn-lt"/>
              </a:rPr>
              <a:t>. The task is performed by a user with no IT support.</a:t>
            </a:r>
            <a:endParaRPr lang="de-DE" dirty="0">
              <a:latin typeface="+mn-lt"/>
            </a:endParaRPr>
          </a:p>
        </p:txBody>
      </p:sp>
      <p:sp>
        <p:nvSpPr>
          <p:cNvPr id="7" name="Textfeld 6"/>
          <p:cNvSpPr txBox="1"/>
          <p:nvPr/>
        </p:nvSpPr>
        <p:spPr bwMode="auto">
          <a:xfrm>
            <a:off x="1098110" y="4539764"/>
            <a:ext cx="1332000" cy="369332"/>
          </a:xfrm>
          <a:prstGeom prst="rect">
            <a:avLst/>
          </a:prstGeom>
          <a:noFill/>
          <a:ln w="9525">
            <a:noFill/>
            <a:miter lim="800000"/>
            <a:headEnd/>
            <a:tailEnd/>
          </a:ln>
        </p:spPr>
        <p:txBody>
          <a:bodyPr wrap="square" rtlCol="0">
            <a:spAutoFit/>
          </a:bodyPr>
          <a:lstStyle/>
          <a:p>
            <a:r>
              <a:rPr lang="pl-PL" b="1" dirty="0">
                <a:latin typeface="Arial Narrow" panose="020B0606020202030204" pitchFamily="34" charset="0"/>
              </a:rPr>
              <a:t>User Task</a:t>
            </a:r>
          </a:p>
        </p:txBody>
      </p:sp>
      <p:sp>
        <p:nvSpPr>
          <p:cNvPr id="8" name="Textfeld 7"/>
          <p:cNvSpPr txBox="1"/>
          <p:nvPr/>
        </p:nvSpPr>
        <p:spPr bwMode="auto">
          <a:xfrm>
            <a:off x="1098110" y="5626703"/>
            <a:ext cx="1332000" cy="369332"/>
          </a:xfrm>
          <a:prstGeom prst="rect">
            <a:avLst/>
          </a:prstGeom>
          <a:noFill/>
          <a:ln w="9525">
            <a:noFill/>
            <a:miter lim="800000"/>
            <a:headEnd/>
            <a:tailEnd/>
          </a:ln>
        </p:spPr>
        <p:txBody>
          <a:bodyPr wrap="square" rtlCol="0">
            <a:spAutoFit/>
          </a:bodyPr>
          <a:lstStyle/>
          <a:p>
            <a:r>
              <a:rPr lang="pl-PL" b="1" dirty="0">
                <a:latin typeface="Arial Narrow" panose="020B0606020202030204" pitchFamily="34" charset="0"/>
              </a:rPr>
              <a:t>Service Task</a:t>
            </a:r>
          </a:p>
        </p:txBody>
      </p:sp>
      <p:sp>
        <p:nvSpPr>
          <p:cNvPr id="9" name="Textfeld 8"/>
          <p:cNvSpPr txBox="1"/>
          <p:nvPr/>
        </p:nvSpPr>
        <p:spPr bwMode="auto">
          <a:xfrm>
            <a:off x="1098110" y="6700064"/>
            <a:ext cx="1332000" cy="369332"/>
          </a:xfrm>
          <a:prstGeom prst="rect">
            <a:avLst/>
          </a:prstGeom>
          <a:noFill/>
          <a:ln w="9525">
            <a:noFill/>
            <a:miter lim="800000"/>
            <a:headEnd/>
            <a:tailEnd/>
          </a:ln>
        </p:spPr>
        <p:txBody>
          <a:bodyPr wrap="square" rtlCol="0">
            <a:spAutoFit/>
          </a:bodyPr>
          <a:lstStyle/>
          <a:p>
            <a:r>
              <a:rPr lang="pl-PL" b="1" dirty="0">
                <a:latin typeface="Arial Narrow" panose="020B0606020202030204" pitchFamily="34" charset="0"/>
              </a:rPr>
              <a:t>Manual Task</a:t>
            </a:r>
            <a:endParaRPr lang="pl-PL" dirty="0">
              <a:latin typeface="Arial Narrow" panose="020B0606020202030204" pitchFamily="34" charset="0"/>
            </a:endParaRPr>
          </a:p>
        </p:txBody>
      </p:sp>
    </p:spTree>
    <p:extLst>
      <p:ext uri="{BB962C8B-B14F-4D97-AF65-F5344CB8AC3E}">
        <p14:creationId xmlns:p14="http://schemas.microsoft.com/office/powerpoint/2010/main" val="2199402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de-DE" dirty="0"/>
              <a:t> </a:t>
            </a:r>
            <a:r>
              <a:rPr lang="de-DE" dirty="0" err="1"/>
              <a:t>Activities</a:t>
            </a:r>
            <a:endParaRPr lang="de-AT" dirty="0"/>
          </a:p>
        </p:txBody>
      </p:sp>
      <p:sp>
        <p:nvSpPr>
          <p:cNvPr id="3" name="Textplatzhalter 2"/>
          <p:cNvSpPr>
            <a:spLocks noGrp="1"/>
          </p:cNvSpPr>
          <p:nvPr>
            <p:ph type="body" sz="quarter" idx="13"/>
          </p:nvPr>
        </p:nvSpPr>
        <p:spPr/>
        <p:txBody>
          <a:bodyPr/>
          <a:lstStyle/>
          <a:p>
            <a:r>
              <a:rPr lang="de-DE" dirty="0" err="1"/>
              <a:t>How</a:t>
            </a:r>
            <a:r>
              <a:rPr lang="de-DE" dirty="0"/>
              <a:t> </a:t>
            </a:r>
            <a:r>
              <a:rPr lang="de-DE" dirty="0" err="1"/>
              <a:t>to</a:t>
            </a:r>
            <a:r>
              <a:rPr lang="de-DE" dirty="0"/>
              <a:t> </a:t>
            </a:r>
            <a:r>
              <a:rPr lang="de-DE" dirty="0" err="1"/>
              <a:t>name</a:t>
            </a:r>
            <a:r>
              <a:rPr lang="de-DE" dirty="0"/>
              <a:t> Tasks</a:t>
            </a:r>
            <a:endParaRPr lang="de-AT" dirty="0"/>
          </a:p>
        </p:txBody>
      </p:sp>
      <p:sp>
        <p:nvSpPr>
          <p:cNvPr id="5" name="Rechteck 4"/>
          <p:cNvSpPr/>
          <p:nvPr/>
        </p:nvSpPr>
        <p:spPr>
          <a:xfrm>
            <a:off x="655636" y="1673617"/>
            <a:ext cx="9371714" cy="138691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pl-PL" dirty="0">
                <a:solidFill>
                  <a:schemeClr val="tx1"/>
                </a:solidFill>
                <a:latin typeface="Arial Narrow" pitchFamily="34" charset="0"/>
              </a:rPr>
              <a:t>Common naming convention for Tasks is „Noun + Verb”</a:t>
            </a:r>
          </a:p>
        </p:txBody>
      </p:sp>
      <p:pic>
        <p:nvPicPr>
          <p:cNvPr id="20" name="Obraz 17"/>
          <p:cNvPicPr>
            <a:picLocks noChangeAspect="1"/>
          </p:cNvPicPr>
          <p:nvPr/>
        </p:nvPicPr>
        <p:blipFill rotWithShape="1">
          <a:blip r:embed="rId2" cstate="print">
            <a:extLst>
              <a:ext uri="{28A0092B-C50C-407E-A947-70E740481C1C}">
                <a14:useLocalDpi xmlns:a14="http://schemas.microsoft.com/office/drawing/2010/main" val="0"/>
              </a:ext>
            </a:extLst>
          </a:blip>
          <a:srcRect l="7634" t="28048" r="88177" b="62401"/>
          <a:stretch/>
        </p:blipFill>
        <p:spPr>
          <a:xfrm>
            <a:off x="1674190" y="3780631"/>
            <a:ext cx="1500155" cy="864120"/>
          </a:xfrm>
          <a:prstGeom prst="rect">
            <a:avLst/>
          </a:prstGeom>
          <a:solidFill>
            <a:srgbClr val="FFFFFF">
              <a:shade val="85000"/>
            </a:srgbClr>
          </a:solidFill>
          <a:ln w="88900" cap="sq">
            <a:noFill/>
            <a:miter lim="800000"/>
          </a:ln>
          <a:effectLst/>
        </p:spPr>
      </p:pic>
      <p:pic>
        <p:nvPicPr>
          <p:cNvPr id="21" name="Obraz 10"/>
          <p:cNvPicPr>
            <a:picLocks noChangeAspect="1"/>
          </p:cNvPicPr>
          <p:nvPr/>
        </p:nvPicPr>
        <p:blipFill rotWithShape="1">
          <a:blip r:embed="rId2" cstate="print">
            <a:extLst>
              <a:ext uri="{28A0092B-C50C-407E-A947-70E740481C1C}">
                <a14:useLocalDpi xmlns:a14="http://schemas.microsoft.com/office/drawing/2010/main" val="0"/>
              </a:ext>
            </a:extLst>
          </a:blip>
          <a:srcRect l="14011" t="28751" r="81967" b="62493"/>
          <a:stretch/>
        </p:blipFill>
        <p:spPr>
          <a:xfrm>
            <a:off x="4626600" y="3816636"/>
            <a:ext cx="1440200" cy="792110"/>
          </a:xfrm>
          <a:prstGeom prst="rect">
            <a:avLst/>
          </a:prstGeom>
          <a:solidFill>
            <a:srgbClr val="FFFFFF">
              <a:shade val="85000"/>
            </a:srgbClr>
          </a:solidFill>
          <a:ln w="88900" cap="sq">
            <a:noFill/>
            <a:miter lim="800000"/>
          </a:ln>
          <a:effectLst/>
        </p:spPr>
      </p:pic>
      <p:pic>
        <p:nvPicPr>
          <p:cNvPr id="22" name="Obraz 11"/>
          <p:cNvPicPr>
            <a:picLocks noChangeAspect="1"/>
          </p:cNvPicPr>
          <p:nvPr/>
        </p:nvPicPr>
        <p:blipFill rotWithShape="1">
          <a:blip r:embed="rId2" cstate="print">
            <a:extLst>
              <a:ext uri="{28A0092B-C50C-407E-A947-70E740481C1C}">
                <a14:useLocalDpi xmlns:a14="http://schemas.microsoft.com/office/drawing/2010/main" val="0"/>
              </a:ext>
            </a:extLst>
          </a:blip>
          <a:srcRect l="20302" t="28658" r="75676" b="62532"/>
          <a:stretch/>
        </p:blipFill>
        <p:spPr>
          <a:xfrm>
            <a:off x="7507000" y="3814172"/>
            <a:ext cx="1440200" cy="797038"/>
          </a:xfrm>
          <a:prstGeom prst="rect">
            <a:avLst/>
          </a:prstGeom>
          <a:solidFill>
            <a:srgbClr val="FFFFFF">
              <a:shade val="85000"/>
            </a:srgbClr>
          </a:solidFill>
          <a:ln w="88900" cap="sq">
            <a:noFill/>
            <a:miter lim="800000"/>
          </a:ln>
          <a:effectLst/>
        </p:spPr>
      </p:pic>
      <p:sp>
        <p:nvSpPr>
          <p:cNvPr id="6" name="Rechteck 5"/>
          <p:cNvSpPr/>
          <p:nvPr/>
        </p:nvSpPr>
        <p:spPr>
          <a:xfrm>
            <a:off x="2466300" y="5364851"/>
            <a:ext cx="5346700" cy="50400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108000" rIns="108000" bIns="108000" anchor="ctr">
            <a:noAutofit/>
          </a:bodyPr>
          <a:lstStyle/>
          <a:p>
            <a:pPr algn="ctr"/>
            <a:r>
              <a:rPr lang="pl-PL" dirty="0">
                <a:solidFill>
                  <a:schemeClr val="tx1"/>
                </a:solidFill>
                <a:latin typeface="+mn-lt"/>
              </a:rPr>
              <a:t>Other examples e.g. „Prepare report”, „Send invoice”</a:t>
            </a:r>
          </a:p>
        </p:txBody>
      </p:sp>
    </p:spTree>
    <p:extLst>
      <p:ext uri="{BB962C8B-B14F-4D97-AF65-F5344CB8AC3E}">
        <p14:creationId xmlns:p14="http://schemas.microsoft.com/office/powerpoint/2010/main" val="3933790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de-DE" dirty="0"/>
              <a:t> </a:t>
            </a:r>
            <a:r>
              <a:rPr lang="de-DE" dirty="0" err="1"/>
              <a:t>Activities</a:t>
            </a:r>
            <a:endParaRPr lang="de-AT" dirty="0"/>
          </a:p>
        </p:txBody>
      </p:sp>
      <p:sp>
        <p:nvSpPr>
          <p:cNvPr id="3" name="Textplatzhalter 2"/>
          <p:cNvSpPr>
            <a:spLocks noGrp="1"/>
          </p:cNvSpPr>
          <p:nvPr>
            <p:ph type="body" sz="quarter" idx="13"/>
          </p:nvPr>
        </p:nvSpPr>
        <p:spPr/>
        <p:txBody>
          <a:bodyPr/>
          <a:lstStyle/>
          <a:p>
            <a:r>
              <a:rPr lang="pl-PL" dirty="0"/>
              <a:t>How does the process flow?</a:t>
            </a:r>
            <a:endParaRPr lang="de-AT" dirty="0"/>
          </a:p>
        </p:txBody>
      </p:sp>
      <p:sp>
        <p:nvSpPr>
          <p:cNvPr id="5" name="Rechteck 4"/>
          <p:cNvSpPr/>
          <p:nvPr/>
        </p:nvSpPr>
        <p:spPr>
          <a:xfrm>
            <a:off x="655636" y="1673617"/>
            <a:ext cx="9371714" cy="131490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In order to see in which sequence Activities are performed we connect them with a Sequence Flow</a:t>
            </a: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Some flows are simple sequences:</a:t>
            </a:r>
          </a:p>
        </p:txBody>
      </p:sp>
      <p:pic>
        <p:nvPicPr>
          <p:cNvPr id="9" name="Obraz 3"/>
          <p:cNvPicPr>
            <a:picLocks noChangeAspect="1"/>
          </p:cNvPicPr>
          <p:nvPr/>
        </p:nvPicPr>
        <p:blipFill rotWithShape="1">
          <a:blip r:embed="rId2" cstate="print">
            <a:extLst>
              <a:ext uri="{28A0092B-C50C-407E-A947-70E740481C1C}">
                <a14:useLocalDpi xmlns:a14="http://schemas.microsoft.com/office/drawing/2010/main" val="0"/>
              </a:ext>
            </a:extLst>
          </a:blip>
          <a:srcRect l="7634" t="24210" r="75119" b="60667"/>
          <a:stretch/>
        </p:blipFill>
        <p:spPr>
          <a:xfrm>
            <a:off x="2834532" y="2988521"/>
            <a:ext cx="5024336" cy="1112969"/>
          </a:xfrm>
          <a:prstGeom prst="round2DiagRect">
            <a:avLst>
              <a:gd name="adj1" fmla="val 16667"/>
              <a:gd name="adj2" fmla="val 0"/>
            </a:avLst>
          </a:prstGeom>
          <a:ln w="88900" cap="sq">
            <a:noFill/>
            <a:miter lim="800000"/>
          </a:ln>
          <a:effectLst/>
        </p:spPr>
      </p:pic>
      <p:sp>
        <p:nvSpPr>
          <p:cNvPr id="10" name="Rechteck 9"/>
          <p:cNvSpPr/>
          <p:nvPr/>
        </p:nvSpPr>
        <p:spPr>
          <a:xfrm>
            <a:off x="653451" y="4284701"/>
            <a:ext cx="3541089" cy="138691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pl-PL" dirty="0">
                <a:solidFill>
                  <a:schemeClr val="tx1"/>
                </a:solidFill>
                <a:latin typeface="Arial Narrow" pitchFamily="34" charset="0"/>
              </a:rPr>
              <a:t>While others have many paths: </a:t>
            </a:r>
          </a:p>
        </p:txBody>
      </p:sp>
      <p:pic>
        <p:nvPicPr>
          <p:cNvPr id="11" name="Obraz 4"/>
          <p:cNvPicPr>
            <a:picLocks noChangeAspect="1"/>
          </p:cNvPicPr>
          <p:nvPr/>
        </p:nvPicPr>
        <p:blipFill rotWithShape="1">
          <a:blip r:embed="rId2" cstate="print">
            <a:extLst>
              <a:ext uri="{28A0092B-C50C-407E-A947-70E740481C1C}">
                <a14:useLocalDpi xmlns:a14="http://schemas.microsoft.com/office/drawing/2010/main" val="0"/>
              </a:ext>
            </a:extLst>
          </a:blip>
          <a:srcRect l="19900" t="24210" r="66025" b="45544"/>
          <a:stretch/>
        </p:blipFill>
        <p:spPr>
          <a:xfrm>
            <a:off x="4842630" y="4294137"/>
            <a:ext cx="3962117" cy="2150864"/>
          </a:xfrm>
          <a:prstGeom prst="round2DiagRect">
            <a:avLst>
              <a:gd name="adj1" fmla="val 16667"/>
              <a:gd name="adj2" fmla="val 0"/>
            </a:avLst>
          </a:prstGeom>
          <a:ln w="88900" cap="sq">
            <a:solidFill>
              <a:srgbClr val="FFFFFF"/>
            </a:solidFill>
            <a:miter lim="800000"/>
          </a:ln>
          <a:effectLst/>
        </p:spPr>
      </p:pic>
      <p:sp>
        <p:nvSpPr>
          <p:cNvPr id="12" name="Rechteck 11"/>
          <p:cNvSpPr/>
          <p:nvPr/>
        </p:nvSpPr>
        <p:spPr>
          <a:xfrm>
            <a:off x="666050" y="6661031"/>
            <a:ext cx="9371714" cy="50407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pl-PL" dirty="0">
                <a:solidFill>
                  <a:schemeClr val="tx1"/>
                </a:solidFill>
                <a:latin typeface="Arial Narrow" pitchFamily="34" charset="0"/>
              </a:rPr>
              <a:t>In order to understand the details of a proce</a:t>
            </a:r>
            <a:r>
              <a:rPr lang="de-AT" dirty="0">
                <a:solidFill>
                  <a:schemeClr val="tx1"/>
                </a:solidFill>
                <a:latin typeface="Arial Narrow" pitchFamily="34" charset="0"/>
              </a:rPr>
              <a:t>s</a:t>
            </a:r>
            <a:r>
              <a:rPr lang="pl-PL" dirty="0">
                <a:solidFill>
                  <a:schemeClr val="tx1"/>
                </a:solidFill>
                <a:latin typeface="Arial Narrow" pitchFamily="34" charset="0"/>
              </a:rPr>
              <a:t>s flow</a:t>
            </a:r>
            <a:r>
              <a:rPr lang="de-AT" dirty="0">
                <a:solidFill>
                  <a:schemeClr val="tx1"/>
                </a:solidFill>
                <a:latin typeface="Arial Narrow" pitchFamily="34" charset="0"/>
              </a:rPr>
              <a:t>,</a:t>
            </a:r>
            <a:r>
              <a:rPr lang="pl-PL" dirty="0">
                <a:solidFill>
                  <a:schemeClr val="tx1"/>
                </a:solidFill>
                <a:latin typeface="Arial Narrow" pitchFamily="34" charset="0"/>
              </a:rPr>
              <a:t> BPMN uses </a:t>
            </a:r>
            <a:r>
              <a:rPr lang="de-AT" dirty="0" err="1">
                <a:solidFill>
                  <a:schemeClr val="tx1"/>
                </a:solidFill>
                <a:latin typeface="Arial Narrow" pitchFamily="34" charset="0"/>
              </a:rPr>
              <a:t>the</a:t>
            </a:r>
            <a:r>
              <a:rPr lang="de-AT" dirty="0">
                <a:solidFill>
                  <a:schemeClr val="tx1"/>
                </a:solidFill>
                <a:latin typeface="Arial Narrow" pitchFamily="34" charset="0"/>
              </a:rPr>
              <a:t> „Token“ </a:t>
            </a:r>
            <a:r>
              <a:rPr lang="pl-PL" dirty="0">
                <a:solidFill>
                  <a:schemeClr val="tx1"/>
                </a:solidFill>
                <a:latin typeface="Arial Narrow" pitchFamily="34" charset="0"/>
              </a:rPr>
              <a:t>concept</a:t>
            </a:r>
            <a:endParaRPr lang="de-AT" dirty="0">
              <a:solidFill>
                <a:schemeClr val="tx1"/>
              </a:solidFill>
              <a:latin typeface="Arial Narrow" pitchFamily="34" charset="0"/>
            </a:endParaRPr>
          </a:p>
        </p:txBody>
      </p:sp>
    </p:spTree>
    <p:extLst>
      <p:ext uri="{BB962C8B-B14F-4D97-AF65-F5344CB8AC3E}">
        <p14:creationId xmlns:p14="http://schemas.microsoft.com/office/powerpoint/2010/main" val="3404792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dirty="0"/>
              <a:t> </a:t>
            </a:r>
            <a:r>
              <a:rPr lang="de-DE" altLang="de-DE" dirty="0"/>
              <a:t>–</a:t>
            </a:r>
            <a:r>
              <a:rPr lang="de-DE" dirty="0"/>
              <a:t> </a:t>
            </a:r>
            <a:r>
              <a:rPr lang="de-DE" dirty="0" err="1"/>
              <a:t>Activities</a:t>
            </a:r>
            <a:endParaRPr lang="de-AT" dirty="0"/>
          </a:p>
        </p:txBody>
      </p:sp>
      <p:sp>
        <p:nvSpPr>
          <p:cNvPr id="3" name="Textplatzhalter 2"/>
          <p:cNvSpPr>
            <a:spLocks noGrp="1"/>
          </p:cNvSpPr>
          <p:nvPr>
            <p:ph type="body" sz="quarter" idx="13"/>
          </p:nvPr>
        </p:nvSpPr>
        <p:spPr/>
        <p:txBody>
          <a:bodyPr/>
          <a:lstStyle/>
          <a:p>
            <a:r>
              <a:rPr lang="pl-PL" dirty="0"/>
              <a:t>Tokens</a:t>
            </a:r>
            <a:endParaRPr lang="de-AT" dirty="0"/>
          </a:p>
        </p:txBody>
      </p:sp>
      <p:sp>
        <p:nvSpPr>
          <p:cNvPr id="4" name="Rechteck 3"/>
          <p:cNvSpPr/>
          <p:nvPr/>
        </p:nvSpPr>
        <p:spPr>
          <a:xfrm>
            <a:off x="655636" y="1673617"/>
            <a:ext cx="9371714" cy="181897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pl-PL" dirty="0">
                <a:solidFill>
                  <a:schemeClr val="tx1"/>
                </a:solidFill>
                <a:latin typeface="Arial Narrow" pitchFamily="34" charset="0"/>
              </a:rPr>
              <a:t>Tokens are theoretical constructs that help you understand how the process flow</a:t>
            </a:r>
            <a:r>
              <a:rPr lang="de-AT" dirty="0">
                <a:solidFill>
                  <a:schemeClr val="tx1"/>
                </a:solidFill>
                <a:latin typeface="Arial Narrow" pitchFamily="34" charset="0"/>
              </a:rPr>
              <a:t>s</a:t>
            </a:r>
            <a:r>
              <a:rPr lang="pl-PL" dirty="0">
                <a:solidFill>
                  <a:schemeClr val="tx1"/>
                </a:solidFill>
                <a:latin typeface="Arial Narrow" pitchFamily="34" charset="0"/>
              </a:rPr>
              <a:t>. They do not have any given visuali</a:t>
            </a:r>
            <a:r>
              <a:rPr lang="de-DE" dirty="0">
                <a:solidFill>
                  <a:schemeClr val="tx1"/>
                </a:solidFill>
                <a:latin typeface="Arial Narrow" pitchFamily="34" charset="0"/>
              </a:rPr>
              <a:t>z</a:t>
            </a:r>
            <a:r>
              <a:rPr lang="pl-PL" dirty="0">
                <a:solidFill>
                  <a:schemeClr val="tx1"/>
                </a:solidFill>
                <a:latin typeface="Arial Narrow" pitchFamily="34" charset="0"/>
              </a:rPr>
              <a:t>ation</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pl-PL"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pl-PL" dirty="0">
                <a:solidFill>
                  <a:schemeClr val="tx1"/>
                </a:solidFill>
                <a:latin typeface="Arial Narrow" pitchFamily="34" charset="0"/>
              </a:rPr>
              <a:t>It also helps you see what happens in a given process instance (specific process run)</a:t>
            </a:r>
          </a:p>
        </p:txBody>
      </p:sp>
      <p:grpSp>
        <p:nvGrpSpPr>
          <p:cNvPr id="8" name="Gruppieren 7"/>
          <p:cNvGrpSpPr/>
          <p:nvPr/>
        </p:nvGrpSpPr>
        <p:grpSpPr>
          <a:xfrm>
            <a:off x="2258452" y="3924651"/>
            <a:ext cx="6176496" cy="1152160"/>
            <a:chOff x="2258452" y="3924651"/>
            <a:chExt cx="6176496" cy="1152160"/>
          </a:xfrm>
        </p:grpSpPr>
        <p:pic>
          <p:nvPicPr>
            <p:cNvPr id="5" name="Obraz 17"/>
            <p:cNvPicPr>
              <a:picLocks noChangeAspect="1"/>
            </p:cNvPicPr>
            <p:nvPr/>
          </p:nvPicPr>
          <p:blipFill rotWithShape="1">
            <a:blip r:embed="rId2" cstate="print">
              <a:extLst>
                <a:ext uri="{28A0092B-C50C-407E-A947-70E740481C1C}">
                  <a14:useLocalDpi xmlns:a14="http://schemas.microsoft.com/office/drawing/2010/main" val="0"/>
                </a:ext>
              </a:extLst>
            </a:blip>
            <a:srcRect l="7634" t="27394" r="75119" b="60667"/>
            <a:stretch/>
          </p:blipFill>
          <p:spPr>
            <a:xfrm>
              <a:off x="2258452" y="3996661"/>
              <a:ext cx="6176496" cy="1080150"/>
            </a:xfrm>
            <a:prstGeom prst="round2DiagRect">
              <a:avLst>
                <a:gd name="adj1" fmla="val 16667"/>
                <a:gd name="adj2" fmla="val 0"/>
              </a:avLst>
            </a:prstGeom>
            <a:ln w="88900" cap="sq">
              <a:solidFill>
                <a:srgbClr val="FFFFFF"/>
              </a:solidFill>
              <a:miter lim="800000"/>
            </a:ln>
            <a:effec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2847" y="3924651"/>
              <a:ext cx="415713" cy="489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7" name="Rechteck 6"/>
          <p:cNvSpPr/>
          <p:nvPr/>
        </p:nvSpPr>
        <p:spPr>
          <a:xfrm>
            <a:off x="666050" y="5220831"/>
            <a:ext cx="9371714" cy="181897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For example – in the graphic above we can see that after the task „Identify incident”, the token moves to „Log incident”. When this task is completed, the token moves to „</a:t>
            </a:r>
            <a:r>
              <a:rPr lang="en-US" dirty="0" err="1">
                <a:solidFill>
                  <a:schemeClr val="tx1"/>
                </a:solidFill>
                <a:latin typeface="Arial Narrow" pitchFamily="34" charset="0"/>
              </a:rPr>
              <a:t>Categorise</a:t>
            </a:r>
            <a:r>
              <a:rPr lang="en-US" dirty="0">
                <a:solidFill>
                  <a:schemeClr val="tx1"/>
                </a:solidFill>
                <a:latin typeface="Arial Narrow" pitchFamily="34" charset="0"/>
              </a:rPr>
              <a:t> incident”.</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The example above is the most basic process pattern – a sequence.</a:t>
            </a:r>
          </a:p>
        </p:txBody>
      </p:sp>
      <p:sp>
        <p:nvSpPr>
          <p:cNvPr id="9" name="Ovale Legende 8"/>
          <p:cNvSpPr/>
          <p:nvPr/>
        </p:nvSpPr>
        <p:spPr>
          <a:xfrm>
            <a:off x="3834490" y="3564601"/>
            <a:ext cx="792110" cy="288040"/>
          </a:xfrm>
          <a:prstGeom prst="wedgeEllipseCallout">
            <a:avLst/>
          </a:prstGeom>
          <a:solidFill>
            <a:srgbClr val="18AC04">
              <a:alpha val="39000"/>
            </a:srgbClr>
          </a:solidFill>
          <a:ln w="12700">
            <a:solidFill>
              <a:srgbClr val="138B03"/>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AT" sz="900" b="1" dirty="0">
                <a:solidFill>
                  <a:schemeClr val="tx1"/>
                </a:solidFill>
                <a:latin typeface="Arial Narrow" pitchFamily="34" charset="0"/>
              </a:rPr>
              <a:t>I am a </a:t>
            </a:r>
            <a:r>
              <a:rPr lang="de-AT" sz="900" b="1" dirty="0" err="1">
                <a:solidFill>
                  <a:schemeClr val="tx1"/>
                </a:solidFill>
                <a:latin typeface="Arial Narrow" pitchFamily="34" charset="0"/>
              </a:rPr>
              <a:t>token</a:t>
            </a:r>
            <a:endParaRPr lang="de-AT" sz="900" b="1" dirty="0">
              <a:solidFill>
                <a:schemeClr val="tx1"/>
              </a:solidFill>
              <a:latin typeface="Arial Narrow" pitchFamily="34" charset="0"/>
            </a:endParaRPr>
          </a:p>
        </p:txBody>
      </p:sp>
    </p:spTree>
    <p:extLst>
      <p:ext uri="{BB962C8B-B14F-4D97-AF65-F5344CB8AC3E}">
        <p14:creationId xmlns:p14="http://schemas.microsoft.com/office/powerpoint/2010/main" val="3451233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dirty="0"/>
              <a:t> </a:t>
            </a:r>
            <a:r>
              <a:rPr lang="de-DE" altLang="de-DE" dirty="0"/>
              <a:t>–</a:t>
            </a:r>
            <a:r>
              <a:rPr lang="pl-PL" altLang="de-DE" dirty="0"/>
              <a:t> </a:t>
            </a:r>
            <a:r>
              <a:rPr lang="de-DE" dirty="0" err="1"/>
              <a:t>Activities</a:t>
            </a:r>
            <a:endParaRPr lang="de-AT" dirty="0"/>
          </a:p>
        </p:txBody>
      </p:sp>
      <p:sp>
        <p:nvSpPr>
          <p:cNvPr id="3" name="Textplatzhalter 2"/>
          <p:cNvSpPr>
            <a:spLocks noGrp="1"/>
          </p:cNvSpPr>
          <p:nvPr>
            <p:ph type="body" sz="quarter" idx="13"/>
          </p:nvPr>
        </p:nvSpPr>
        <p:spPr/>
        <p:txBody>
          <a:bodyPr/>
          <a:lstStyle/>
          <a:p>
            <a:r>
              <a:rPr lang="pl-PL" altLang="pl-PL" dirty="0"/>
              <a:t>Pattern 1 – Sequence</a:t>
            </a:r>
            <a:r>
              <a:rPr lang="de-DE" altLang="pl-PL" dirty="0"/>
              <a:t> </a:t>
            </a:r>
            <a:endParaRPr lang="de-AT" dirty="0"/>
          </a:p>
        </p:txBody>
      </p:sp>
      <p:sp>
        <p:nvSpPr>
          <p:cNvPr id="4" name="Rechteck 3"/>
          <p:cNvSpPr/>
          <p:nvPr/>
        </p:nvSpPr>
        <p:spPr>
          <a:xfrm>
            <a:off x="655636" y="2412441"/>
            <a:ext cx="9371714" cy="201628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The sequence is the most basic process pattern.</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sz="1000"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The example above shows a valid process diagram. BPMN allows to skip start and end events if this is done consistently (BUT: best practice is: do </a:t>
            </a:r>
            <a:r>
              <a:rPr lang="en-US" u="sng" dirty="0">
                <a:solidFill>
                  <a:schemeClr val="tx1"/>
                </a:solidFill>
                <a:latin typeface="Arial Narrow" pitchFamily="34" charset="0"/>
              </a:rPr>
              <a:t>not</a:t>
            </a:r>
            <a:r>
              <a:rPr lang="en-US" dirty="0">
                <a:solidFill>
                  <a:schemeClr val="tx1"/>
                </a:solidFill>
                <a:latin typeface="Arial Narrow" pitchFamily="34" charset="0"/>
              </a:rPr>
              <a:t> skip start and end).</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sz="1000"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However, we suggest as a best practice to use Start Events and End Events because it allows you to clearly show the process scope</a:t>
            </a:r>
          </a:p>
        </p:txBody>
      </p:sp>
      <p:sp>
        <p:nvSpPr>
          <p:cNvPr id="7" name="Rechteck 6"/>
          <p:cNvSpPr/>
          <p:nvPr/>
        </p:nvSpPr>
        <p:spPr>
          <a:xfrm>
            <a:off x="666050" y="5580881"/>
            <a:ext cx="9371714" cy="158422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20688" indent="-420688">
              <a:buSzPct val="75000"/>
              <a:buFont typeface="Wingdings 3" pitchFamily="18" charset="2"/>
              <a:buChar char=""/>
            </a:pPr>
            <a:r>
              <a:rPr lang="pl-PL" dirty="0">
                <a:solidFill>
                  <a:schemeClr val="tx1"/>
                </a:solidFill>
              </a:rPr>
              <a:t>In this case we read th</a:t>
            </a:r>
            <a:r>
              <a:rPr lang="de-AT" dirty="0">
                <a:solidFill>
                  <a:schemeClr val="tx1"/>
                </a:solidFill>
              </a:rPr>
              <a:t>e</a:t>
            </a:r>
            <a:r>
              <a:rPr lang="pl-PL" dirty="0">
                <a:solidFill>
                  <a:schemeClr val="tx1"/>
                </a:solidFill>
              </a:rPr>
              <a:t> pattern as follows: when the Start Event is triggered, the token is born and starts </a:t>
            </a:r>
            <a:r>
              <a:rPr lang="de-AT" dirty="0" err="1">
                <a:solidFill>
                  <a:schemeClr val="tx1"/>
                </a:solidFill>
              </a:rPr>
              <a:t>going</a:t>
            </a:r>
            <a:r>
              <a:rPr lang="de-AT" dirty="0">
                <a:solidFill>
                  <a:schemeClr val="tx1"/>
                </a:solidFill>
              </a:rPr>
              <a:t> </a:t>
            </a:r>
            <a:r>
              <a:rPr lang="pl-PL" dirty="0">
                <a:solidFill>
                  <a:schemeClr val="tx1"/>
                </a:solidFill>
              </a:rPr>
              <a:t>via </a:t>
            </a:r>
            <a:r>
              <a:rPr lang="de-AT" dirty="0">
                <a:solidFill>
                  <a:schemeClr val="tx1"/>
                </a:solidFill>
              </a:rPr>
              <a:t>a </a:t>
            </a:r>
            <a:r>
              <a:rPr lang="pl-PL" dirty="0">
                <a:solidFill>
                  <a:schemeClr val="tx1"/>
                </a:solidFill>
              </a:rPr>
              <a:t>Sequence Flow </a:t>
            </a:r>
            <a:r>
              <a:rPr lang="de-AT" dirty="0" err="1">
                <a:solidFill>
                  <a:schemeClr val="tx1"/>
                </a:solidFill>
              </a:rPr>
              <a:t>through</a:t>
            </a:r>
            <a:r>
              <a:rPr lang="de-AT" dirty="0">
                <a:solidFill>
                  <a:schemeClr val="tx1"/>
                </a:solidFill>
              </a:rPr>
              <a:t> </a:t>
            </a:r>
            <a:r>
              <a:rPr lang="de-AT" dirty="0" err="1">
                <a:solidFill>
                  <a:schemeClr val="tx1"/>
                </a:solidFill>
              </a:rPr>
              <a:t>the</a:t>
            </a:r>
            <a:r>
              <a:rPr lang="de-AT" dirty="0">
                <a:solidFill>
                  <a:schemeClr val="tx1"/>
                </a:solidFill>
              </a:rPr>
              <a:t> </a:t>
            </a:r>
            <a:r>
              <a:rPr lang="pl-PL" dirty="0">
                <a:solidFill>
                  <a:schemeClr val="tx1"/>
                </a:solidFill>
              </a:rPr>
              <a:t>process steps. When the token reaches the End Event it is consumed and the process instance life</a:t>
            </a:r>
            <a:r>
              <a:rPr lang="de-AT" dirty="0">
                <a:solidFill>
                  <a:schemeClr val="tx1"/>
                </a:solidFill>
              </a:rPr>
              <a:t> (</a:t>
            </a:r>
            <a:r>
              <a:rPr lang="de-AT" dirty="0" err="1">
                <a:solidFill>
                  <a:schemeClr val="tx1"/>
                </a:solidFill>
              </a:rPr>
              <a:t>token</a:t>
            </a:r>
            <a:r>
              <a:rPr lang="de-AT" dirty="0">
                <a:solidFill>
                  <a:schemeClr val="tx1"/>
                </a:solidFill>
              </a:rPr>
              <a:t>)</a:t>
            </a:r>
            <a:r>
              <a:rPr lang="pl-PL" dirty="0">
                <a:solidFill>
                  <a:schemeClr val="tx1"/>
                </a:solidFill>
              </a:rPr>
              <a:t> finishes.</a:t>
            </a:r>
          </a:p>
          <a:p>
            <a:pPr marL="420688" indent="-420688">
              <a:buSzPct val="75000"/>
              <a:buFont typeface="Wingdings 3" pitchFamily="18" charset="2"/>
              <a:buChar char=""/>
            </a:pPr>
            <a:endParaRPr lang="pl-PL" sz="1100" dirty="0">
              <a:solidFill>
                <a:schemeClr val="tx1"/>
              </a:solidFill>
            </a:endParaRPr>
          </a:p>
          <a:p>
            <a:pPr marL="420688" indent="-420688">
              <a:buSzPct val="75000"/>
              <a:buFont typeface="Wingdings 3" pitchFamily="18" charset="2"/>
              <a:buChar char=""/>
            </a:pPr>
            <a:r>
              <a:rPr lang="pl-PL" sz="1200" dirty="0">
                <a:solidFill>
                  <a:schemeClr val="tx1"/>
                </a:solidFill>
              </a:rPr>
              <a:t>Patterns presented here are based on the concept of Workflow Patterns proposed by Professors </a:t>
            </a:r>
            <a:r>
              <a:rPr lang="nl-NL" sz="1200" dirty="0">
                <a:solidFill>
                  <a:schemeClr val="tx1"/>
                </a:solidFill>
              </a:rPr>
              <a:t>Wil van der Aalst and Arthur ter Hofstede</a:t>
            </a:r>
            <a:r>
              <a:rPr lang="pl-PL" sz="1200" dirty="0">
                <a:solidFill>
                  <a:schemeClr val="tx1"/>
                </a:solidFill>
              </a:rPr>
              <a:t>. You can learn more about Workflow Patterns on: </a:t>
            </a:r>
            <a:r>
              <a:rPr lang="pl-PL" sz="1200" dirty="0">
                <a:solidFill>
                  <a:schemeClr val="tx1"/>
                </a:solidFill>
                <a:hlinkClick r:id="rId2"/>
              </a:rPr>
              <a:t>http://www.workflowpatterns.com</a:t>
            </a:r>
            <a:endParaRPr lang="pl-PL" sz="1200" dirty="0">
              <a:solidFill>
                <a:schemeClr val="tx1"/>
              </a:solidFill>
            </a:endParaRPr>
          </a:p>
        </p:txBody>
      </p:sp>
      <p:pic>
        <p:nvPicPr>
          <p:cNvPr id="9" name="Obraz 4"/>
          <p:cNvPicPr>
            <a:picLocks noChangeAspect="1"/>
          </p:cNvPicPr>
          <p:nvPr/>
        </p:nvPicPr>
        <p:blipFill rotWithShape="1">
          <a:blip r:embed="rId3"/>
          <a:srcRect t="12218" b="15192"/>
          <a:stretch/>
        </p:blipFill>
        <p:spPr>
          <a:xfrm>
            <a:off x="2246700" y="1404301"/>
            <a:ext cx="6200000" cy="857250"/>
          </a:xfrm>
          <a:prstGeom prst="rect">
            <a:avLst/>
          </a:prstGeom>
        </p:spPr>
      </p:pic>
      <p:pic>
        <p:nvPicPr>
          <p:cNvPr id="10" name="Obraz 6"/>
          <p:cNvPicPr>
            <a:picLocks noChangeAspect="1"/>
          </p:cNvPicPr>
          <p:nvPr/>
        </p:nvPicPr>
        <p:blipFill rotWithShape="1">
          <a:blip r:embed="rId4"/>
          <a:srcRect t="16802" b="10388"/>
          <a:stretch/>
        </p:blipFill>
        <p:spPr>
          <a:xfrm>
            <a:off x="1080034" y="4572741"/>
            <a:ext cx="8533333" cy="936130"/>
          </a:xfrm>
          <a:prstGeom prst="rect">
            <a:avLst/>
          </a:prstGeom>
        </p:spPr>
      </p:pic>
    </p:spTree>
    <p:extLst>
      <p:ext uri="{BB962C8B-B14F-4D97-AF65-F5344CB8AC3E}">
        <p14:creationId xmlns:p14="http://schemas.microsoft.com/office/powerpoint/2010/main" val="2566130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de-DE" dirty="0"/>
              <a:t> </a:t>
            </a:r>
            <a:r>
              <a:rPr lang="de-DE" dirty="0" err="1"/>
              <a:t>Activities</a:t>
            </a:r>
            <a:endParaRPr lang="de-AT" dirty="0"/>
          </a:p>
        </p:txBody>
      </p:sp>
      <p:sp>
        <p:nvSpPr>
          <p:cNvPr id="3" name="Textplatzhalter 2"/>
          <p:cNvSpPr>
            <a:spLocks noGrp="1"/>
          </p:cNvSpPr>
          <p:nvPr>
            <p:ph type="body" sz="quarter" idx="13"/>
          </p:nvPr>
        </p:nvSpPr>
        <p:spPr/>
        <p:txBody>
          <a:bodyPr/>
          <a:lstStyle/>
          <a:p>
            <a:r>
              <a:rPr lang="pl-PL" dirty="0"/>
              <a:t>Sequence Flow</a:t>
            </a:r>
            <a:endParaRPr lang="de-AT" dirty="0"/>
          </a:p>
        </p:txBody>
      </p:sp>
      <p:sp>
        <p:nvSpPr>
          <p:cNvPr id="7" name="Rechteck 6"/>
          <p:cNvSpPr/>
          <p:nvPr/>
        </p:nvSpPr>
        <p:spPr>
          <a:xfrm>
            <a:off x="666050" y="2772491"/>
            <a:ext cx="9371714" cy="432060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pl-PL" dirty="0">
                <a:solidFill>
                  <a:schemeClr val="tx1"/>
                </a:solidFill>
                <a:latin typeface="Arial Narrow" pitchFamily="34" charset="0"/>
              </a:rPr>
              <a:t>Always drawn as solid line with </a:t>
            </a:r>
            <a:r>
              <a:rPr lang="de-DE" dirty="0">
                <a:solidFill>
                  <a:schemeClr val="tx1"/>
                </a:solidFill>
                <a:latin typeface="Arial Narrow" pitchFamily="34" charset="0"/>
              </a:rPr>
              <a:t>a </a:t>
            </a:r>
            <a:r>
              <a:rPr lang="pl-PL" dirty="0">
                <a:solidFill>
                  <a:schemeClr val="tx1"/>
                </a:solidFill>
                <a:latin typeface="Arial Narrow" pitchFamily="34" charset="0"/>
              </a:rPr>
              <a:t>black arrowhead</a:t>
            </a:r>
            <a:r>
              <a:rPr lang="de-DE" dirty="0">
                <a:solidFill>
                  <a:schemeClr val="tx1"/>
                </a:solidFill>
                <a:latin typeface="Arial Narrow" pitchFamily="34" charset="0"/>
              </a:rPr>
              <a:t>.</a:t>
            </a:r>
            <a:endParaRPr lang="pl-PL"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pl-PL"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pl-PL" dirty="0">
                <a:solidFill>
                  <a:schemeClr val="tx1"/>
                </a:solidFill>
                <a:latin typeface="Arial Narrow" pitchFamily="34" charset="0"/>
              </a:rPr>
              <a:t>It is </a:t>
            </a:r>
            <a:r>
              <a:rPr lang="en-US" dirty="0">
                <a:solidFill>
                  <a:schemeClr val="tx1"/>
                </a:solidFill>
                <a:latin typeface="Arial Narrow" pitchFamily="34" charset="0"/>
              </a:rPr>
              <a:t>used to show the order </a:t>
            </a:r>
            <a:r>
              <a:rPr lang="pl-PL" dirty="0">
                <a:solidFill>
                  <a:schemeClr val="tx1"/>
                </a:solidFill>
                <a:latin typeface="Arial Narrow" pitchFamily="34" charset="0"/>
              </a:rPr>
              <a:t>in which </a:t>
            </a:r>
            <a:r>
              <a:rPr lang="en-US" dirty="0">
                <a:solidFill>
                  <a:schemeClr val="tx1"/>
                </a:solidFill>
                <a:latin typeface="Arial Narrow" pitchFamily="34" charset="0"/>
              </a:rPr>
              <a:t>activities will be performed in a process.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pl-PL"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Tokens pass along sequence flows from flow object to flow object.</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pl-PL"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Each Sequence Flow has only one source and only one target.</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pl-PL"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Start events cannot have an incoming sequence flow. (Exception: Parallel start events; Instantiating Exclusive event-based Gateway).</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pl-PL"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End events cannot have an outgoing sequence flow.</a:t>
            </a:r>
          </a:p>
        </p:txBody>
      </p:sp>
      <p:sp>
        <p:nvSpPr>
          <p:cNvPr id="11" name="TextBox 161"/>
          <p:cNvSpPr txBox="1">
            <a:spLocks noChangeArrowheads="1"/>
          </p:cNvSpPr>
          <p:nvPr/>
        </p:nvSpPr>
        <p:spPr bwMode="auto">
          <a:xfrm>
            <a:off x="4998731" y="1999352"/>
            <a:ext cx="1644149" cy="413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295" tIns="52147" rIns="104295" bIns="52147">
            <a:spAutoFit/>
          </a:bodyPr>
          <a:lstStyle/>
          <a:p>
            <a:r>
              <a:rPr lang="pl-PL" altLang="pl-PL" sz="2000" dirty="0" err="1">
                <a:latin typeface="Arial Narrow" panose="020B0606020202030204" pitchFamily="34" charset="0"/>
              </a:rPr>
              <a:t>Sequence</a:t>
            </a:r>
            <a:r>
              <a:rPr lang="pl-PL" altLang="pl-PL" dirty="0">
                <a:latin typeface="Arial Narrow" panose="020B0606020202030204" pitchFamily="34" charset="0"/>
              </a:rPr>
              <a:t> </a:t>
            </a:r>
            <a:r>
              <a:rPr lang="pl-PL" altLang="pl-PL" dirty="0" err="1">
                <a:latin typeface="Arial Narrow" panose="020B0606020202030204" pitchFamily="34" charset="0"/>
              </a:rPr>
              <a:t>Flow</a:t>
            </a:r>
            <a:endParaRPr lang="de-DE" altLang="pl-PL" dirty="0">
              <a:latin typeface="Arial Narrow" panose="020B0606020202030204" pitchFamily="34" charset="0"/>
            </a:endParaRPr>
          </a:p>
        </p:txBody>
      </p:sp>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552023">
            <a:off x="4142014" y="1895307"/>
            <a:ext cx="1443038"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8928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de-DE" dirty="0"/>
              <a:t> </a:t>
            </a:r>
            <a:r>
              <a:rPr lang="de-DE" dirty="0" err="1"/>
              <a:t>Activities</a:t>
            </a:r>
            <a:endParaRPr lang="de-AT" dirty="0"/>
          </a:p>
        </p:txBody>
      </p:sp>
      <p:sp>
        <p:nvSpPr>
          <p:cNvPr id="3" name="Textplatzhalter 2"/>
          <p:cNvSpPr>
            <a:spLocks noGrp="1"/>
          </p:cNvSpPr>
          <p:nvPr>
            <p:ph type="body" sz="quarter" idx="13"/>
          </p:nvPr>
        </p:nvSpPr>
        <p:spPr/>
        <p:txBody>
          <a:bodyPr/>
          <a:lstStyle/>
          <a:p>
            <a:r>
              <a:rPr lang="pl-PL" dirty="0"/>
              <a:t>Sub</a:t>
            </a:r>
            <a:r>
              <a:rPr lang="de-DE" dirty="0"/>
              <a:t>p</a:t>
            </a:r>
            <a:r>
              <a:rPr lang="pl-PL" dirty="0"/>
              <a:t>rocesses</a:t>
            </a:r>
            <a:endParaRPr lang="de-AT" dirty="0"/>
          </a:p>
        </p:txBody>
      </p:sp>
      <p:sp>
        <p:nvSpPr>
          <p:cNvPr id="5" name="Rechteck 4"/>
          <p:cNvSpPr/>
          <p:nvPr/>
        </p:nvSpPr>
        <p:spPr>
          <a:xfrm>
            <a:off x="655636" y="1673617"/>
            <a:ext cx="9371714" cy="52279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pl-PL" dirty="0">
                <a:solidFill>
                  <a:schemeClr val="tx1"/>
                </a:solidFill>
                <a:latin typeface="Arial Narrow" pitchFamily="34" charset="0"/>
              </a:rPr>
              <a:t>Shown as rounded rectangle with </a:t>
            </a:r>
            <a:r>
              <a:rPr lang="de-AT" dirty="0">
                <a:solidFill>
                  <a:schemeClr val="tx1"/>
                </a:solidFill>
                <a:latin typeface="Arial Narrow" pitchFamily="34" charset="0"/>
              </a:rPr>
              <a:t>a „</a:t>
            </a:r>
            <a:r>
              <a:rPr lang="pl-PL" dirty="0">
                <a:solidFill>
                  <a:schemeClr val="tx1"/>
                </a:solidFill>
                <a:latin typeface="Arial Narrow" pitchFamily="34" charset="0"/>
              </a:rPr>
              <a:t>+</a:t>
            </a:r>
            <a:r>
              <a:rPr lang="de-AT" dirty="0">
                <a:solidFill>
                  <a:schemeClr val="tx1"/>
                </a:solidFill>
                <a:latin typeface="Arial Narrow" pitchFamily="34" charset="0"/>
              </a:rPr>
              <a:t>“</a:t>
            </a:r>
            <a:r>
              <a:rPr lang="pl-PL" dirty="0">
                <a:solidFill>
                  <a:schemeClr val="tx1"/>
                </a:solidFill>
                <a:latin typeface="Arial Narrow" pitchFamily="34" charset="0"/>
              </a:rPr>
              <a:t> marker</a:t>
            </a:r>
          </a:p>
        </p:txBody>
      </p:sp>
      <p:pic>
        <p:nvPicPr>
          <p:cNvPr id="11" name="Obraz 11"/>
          <p:cNvPicPr>
            <a:picLocks noChangeAspect="1"/>
          </p:cNvPicPr>
          <p:nvPr/>
        </p:nvPicPr>
        <p:blipFill>
          <a:blip r:embed="rId2"/>
          <a:stretch>
            <a:fillRect/>
          </a:stretch>
        </p:blipFill>
        <p:spPr>
          <a:xfrm>
            <a:off x="610270" y="2533704"/>
            <a:ext cx="1657143" cy="876190"/>
          </a:xfrm>
          <a:prstGeom prst="rect">
            <a:avLst/>
          </a:prstGeom>
        </p:spPr>
      </p:pic>
      <p:pic>
        <p:nvPicPr>
          <p:cNvPr id="12" name="Obraz 2"/>
          <p:cNvPicPr>
            <a:picLocks noChangeAspect="1"/>
          </p:cNvPicPr>
          <p:nvPr/>
        </p:nvPicPr>
        <p:blipFill>
          <a:blip r:embed="rId3"/>
          <a:stretch>
            <a:fillRect/>
          </a:stretch>
        </p:blipFill>
        <p:spPr>
          <a:xfrm>
            <a:off x="648365" y="3697973"/>
            <a:ext cx="1619048" cy="923810"/>
          </a:xfrm>
          <a:prstGeom prst="rect">
            <a:avLst/>
          </a:prstGeom>
        </p:spPr>
      </p:pic>
      <p:sp>
        <p:nvSpPr>
          <p:cNvPr id="4" name="Rechteck 3"/>
          <p:cNvSpPr/>
          <p:nvPr/>
        </p:nvSpPr>
        <p:spPr>
          <a:xfrm>
            <a:off x="2673350" y="2556461"/>
            <a:ext cx="5346700" cy="2086725"/>
          </a:xfrm>
          <a:prstGeom prst="rect">
            <a:avLst/>
          </a:prstGeom>
        </p:spPr>
        <p:txBody>
          <a:bodyPr>
            <a:spAutoFit/>
          </a:bodyPr>
          <a:lstStyle/>
          <a:p>
            <a:r>
              <a:rPr lang="pl-PL" b="1" dirty="0">
                <a:latin typeface="Arial Narrow" pitchFamily="34" charset="0"/>
              </a:rPr>
              <a:t>Embedded Sub</a:t>
            </a:r>
            <a:r>
              <a:rPr lang="de-DE" b="1" dirty="0">
                <a:latin typeface="Arial Narrow" pitchFamily="34" charset="0"/>
              </a:rPr>
              <a:t>p</a:t>
            </a:r>
            <a:r>
              <a:rPr lang="pl-PL" b="1" dirty="0">
                <a:latin typeface="Arial Narrow" pitchFamily="34" charset="0"/>
              </a:rPr>
              <a:t>rocess</a:t>
            </a:r>
            <a:r>
              <a:rPr lang="de-AT" b="1" dirty="0">
                <a:latin typeface="Arial Narrow" pitchFamily="34" charset="0"/>
              </a:rPr>
              <a:t>: </a:t>
            </a:r>
          </a:p>
          <a:p>
            <a:r>
              <a:rPr lang="pl-PL" dirty="0">
                <a:latin typeface="Arial Narrow" pitchFamily="34" charset="0"/>
              </a:rPr>
              <a:t>Allows you to hide </a:t>
            </a:r>
            <a:r>
              <a:rPr lang="de-AT" dirty="0" err="1">
                <a:latin typeface="Arial Narrow" pitchFamily="34" charset="0"/>
              </a:rPr>
              <a:t>the</a:t>
            </a:r>
            <a:r>
              <a:rPr lang="de-AT" dirty="0">
                <a:latin typeface="Arial Narrow" pitchFamily="34" charset="0"/>
              </a:rPr>
              <a:t> </a:t>
            </a:r>
            <a:r>
              <a:rPr lang="pl-PL" dirty="0">
                <a:latin typeface="Arial Narrow" pitchFamily="34" charset="0"/>
              </a:rPr>
              <a:t>complexity of </a:t>
            </a:r>
            <a:r>
              <a:rPr lang="de-AT" dirty="0">
                <a:latin typeface="Arial Narrow" pitchFamily="34" charset="0"/>
              </a:rPr>
              <a:t>a </a:t>
            </a:r>
            <a:r>
              <a:rPr lang="pl-PL" dirty="0">
                <a:latin typeface="Arial Narrow" pitchFamily="34" charset="0"/>
              </a:rPr>
              <a:t>model by grouping some related activities in a lower level model </a:t>
            </a:r>
            <a:endParaRPr lang="de-AT" dirty="0">
              <a:latin typeface="Arial Narrow" pitchFamily="34" charset="0"/>
            </a:endParaRPr>
          </a:p>
          <a:p>
            <a:endParaRPr lang="de-AT" b="1" dirty="0">
              <a:latin typeface="Arial Narrow" pitchFamily="34" charset="0"/>
            </a:endParaRPr>
          </a:p>
          <a:p>
            <a:r>
              <a:rPr lang="pl-PL" b="1" dirty="0">
                <a:latin typeface="Arial Narrow" pitchFamily="34" charset="0"/>
              </a:rPr>
              <a:t>Call Activity</a:t>
            </a:r>
            <a:r>
              <a:rPr lang="de-AT" b="1" dirty="0">
                <a:latin typeface="Arial Narrow" pitchFamily="34" charset="0"/>
              </a:rPr>
              <a:t>: </a:t>
            </a:r>
          </a:p>
          <a:p>
            <a:r>
              <a:rPr lang="en-US" dirty="0">
                <a:latin typeface="Arial Narrow" pitchFamily="34" charset="0"/>
              </a:rPr>
              <a:t>Can be used to show that a standard process is used i.e. </a:t>
            </a:r>
            <a:r>
              <a:rPr lang="pl-PL" dirty="0">
                <a:latin typeface="Arial Narrow" pitchFamily="34" charset="0"/>
              </a:rPr>
              <a:t>one diagram called by many others</a:t>
            </a:r>
            <a:endParaRPr lang="de-AT" dirty="0">
              <a:latin typeface="Arial Narrow" pitchFamily="34" charset="0"/>
            </a:endParaRPr>
          </a:p>
        </p:txBody>
      </p:sp>
      <p:sp>
        <p:nvSpPr>
          <p:cNvPr id="13" name="Rechteck 12"/>
          <p:cNvSpPr/>
          <p:nvPr/>
        </p:nvSpPr>
        <p:spPr>
          <a:xfrm>
            <a:off x="610270" y="4932791"/>
            <a:ext cx="5312510" cy="223231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pl-PL" dirty="0">
                <a:solidFill>
                  <a:schemeClr val="tx1"/>
                </a:solidFill>
                <a:latin typeface="Arial Narrow" pitchFamily="34" charset="0"/>
              </a:rPr>
              <a:t>Sometimes you will also see Sub</a:t>
            </a:r>
            <a:r>
              <a:rPr lang="de-DE" dirty="0">
                <a:solidFill>
                  <a:schemeClr val="tx1"/>
                </a:solidFill>
                <a:latin typeface="Arial Narrow" pitchFamily="34" charset="0"/>
              </a:rPr>
              <a:t>p</a:t>
            </a:r>
            <a:r>
              <a:rPr lang="pl-PL" dirty="0">
                <a:solidFill>
                  <a:schemeClr val="tx1"/>
                </a:solidFill>
                <a:latin typeface="Arial Narrow" pitchFamily="34" charset="0"/>
              </a:rPr>
              <a:t>rocesses with their content visible. This is called inline model</a:t>
            </a:r>
            <a:r>
              <a:rPr lang="de-DE" dirty="0">
                <a:solidFill>
                  <a:schemeClr val="tx1"/>
                </a:solidFill>
                <a:latin typeface="Arial Narrow" pitchFamily="34" charset="0"/>
              </a:rPr>
              <a:t>l</a:t>
            </a:r>
            <a:r>
              <a:rPr lang="pl-PL" dirty="0">
                <a:solidFill>
                  <a:schemeClr val="tx1"/>
                </a:solidFill>
                <a:latin typeface="Arial Narrow" pitchFamily="34" charset="0"/>
              </a:rPr>
              <a:t>ing.</a:t>
            </a: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endParaRPr lang="pl-PL"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pl-PL" dirty="0">
                <a:solidFill>
                  <a:schemeClr val="tx1"/>
                </a:solidFill>
                <a:latin typeface="Arial Narrow" pitchFamily="34" charset="0"/>
              </a:rPr>
              <a:t>Inline mode</a:t>
            </a:r>
            <a:r>
              <a:rPr lang="de-DE" dirty="0">
                <a:solidFill>
                  <a:schemeClr val="tx1"/>
                </a:solidFill>
                <a:latin typeface="Arial Narrow" pitchFamily="34" charset="0"/>
              </a:rPr>
              <a:t>l</a:t>
            </a:r>
            <a:r>
              <a:rPr lang="pl-PL" dirty="0">
                <a:solidFill>
                  <a:schemeClr val="tx1"/>
                </a:solidFill>
                <a:latin typeface="Arial Narrow" pitchFamily="34" charset="0"/>
              </a:rPr>
              <a:t>ling is commonly seen in documents which will be printed, but in model</a:t>
            </a:r>
            <a:r>
              <a:rPr lang="de-DE" dirty="0">
                <a:solidFill>
                  <a:schemeClr val="tx1"/>
                </a:solidFill>
                <a:latin typeface="Arial Narrow" pitchFamily="34" charset="0"/>
              </a:rPr>
              <a:t>l</a:t>
            </a:r>
            <a:r>
              <a:rPr lang="pl-PL" dirty="0">
                <a:solidFill>
                  <a:schemeClr val="tx1"/>
                </a:solidFill>
                <a:latin typeface="Arial Narrow" pitchFamily="34" charset="0"/>
              </a:rPr>
              <a:t>ing tools hierarchical model</a:t>
            </a:r>
            <a:r>
              <a:rPr lang="de-DE" dirty="0">
                <a:solidFill>
                  <a:schemeClr val="tx1"/>
                </a:solidFill>
                <a:latin typeface="Arial Narrow" pitchFamily="34" charset="0"/>
              </a:rPr>
              <a:t>l</a:t>
            </a:r>
            <a:r>
              <a:rPr lang="pl-PL" dirty="0">
                <a:solidFill>
                  <a:schemeClr val="tx1"/>
                </a:solidFill>
                <a:latin typeface="Arial Narrow" pitchFamily="34" charset="0"/>
              </a:rPr>
              <a:t>ing is more convenient</a:t>
            </a:r>
          </a:p>
        </p:txBody>
      </p:sp>
      <p:grpSp>
        <p:nvGrpSpPr>
          <p:cNvPr id="7" name="Gruppieren 6"/>
          <p:cNvGrpSpPr/>
          <p:nvPr/>
        </p:nvGrpSpPr>
        <p:grpSpPr>
          <a:xfrm>
            <a:off x="6478027" y="5091803"/>
            <a:ext cx="3552381" cy="1944080"/>
            <a:chOff x="6478027" y="5091803"/>
            <a:chExt cx="3552381" cy="1944080"/>
          </a:xfrm>
        </p:grpSpPr>
        <p:pic>
          <p:nvPicPr>
            <p:cNvPr id="14" name="Obraz 5"/>
            <p:cNvPicPr>
              <a:picLocks noChangeAspect="1"/>
            </p:cNvPicPr>
            <p:nvPr/>
          </p:nvPicPr>
          <p:blipFill rotWithShape="1">
            <a:blip r:embed="rId4"/>
            <a:srcRect b="11801"/>
            <a:stretch/>
          </p:blipFill>
          <p:spPr>
            <a:xfrm>
              <a:off x="6478027" y="5091803"/>
              <a:ext cx="3552381" cy="1688376"/>
            </a:xfrm>
            <a:prstGeom prst="rect">
              <a:avLst/>
            </a:prstGeom>
          </p:spPr>
        </p:pic>
        <p:sp>
          <p:nvSpPr>
            <p:cNvPr id="6" name="Textfeld 5"/>
            <p:cNvSpPr txBox="1"/>
            <p:nvPr/>
          </p:nvSpPr>
          <p:spPr bwMode="auto">
            <a:xfrm>
              <a:off x="7354092" y="6805051"/>
              <a:ext cx="1800250" cy="230832"/>
            </a:xfrm>
            <a:prstGeom prst="rect">
              <a:avLst/>
            </a:prstGeom>
            <a:noFill/>
            <a:ln w="9525">
              <a:noFill/>
              <a:miter lim="800000"/>
              <a:headEnd/>
              <a:tailEnd/>
            </a:ln>
          </p:spPr>
          <p:txBody>
            <a:bodyPr wrap="square" rtlCol="0">
              <a:spAutoFit/>
            </a:bodyPr>
            <a:lstStyle/>
            <a:p>
              <a:r>
                <a:rPr lang="de-DE" sz="900" dirty="0" err="1">
                  <a:latin typeface="Arial" panose="020B0604020202020204" pitchFamily="34" charset="0"/>
                  <a:cs typeface="Arial" panose="020B0604020202020204" pitchFamily="34" charset="0"/>
                </a:rPr>
                <a:t>Subprocess</a:t>
              </a:r>
              <a:r>
                <a:rPr lang="de-DE" sz="900" dirty="0">
                  <a:latin typeface="Arial" panose="020B0604020202020204" pitchFamily="34" charset="0"/>
                  <a:cs typeface="Arial" panose="020B0604020202020204" pitchFamily="34" charset="0"/>
                </a:rPr>
                <a:t> </a:t>
              </a:r>
              <a:r>
                <a:rPr lang="de-DE" sz="900" dirty="0" err="1">
                  <a:latin typeface="Arial" panose="020B0604020202020204" pitchFamily="34" charset="0"/>
                  <a:cs typeface="Arial" panose="020B0604020202020204" pitchFamily="34" charset="0"/>
                </a:rPr>
                <a:t>embedded</a:t>
              </a:r>
              <a:r>
                <a:rPr lang="de-DE" sz="900" dirty="0">
                  <a:latin typeface="Arial" panose="020B0604020202020204" pitchFamily="34" charset="0"/>
                  <a:cs typeface="Arial" panose="020B0604020202020204" pitchFamily="34" charset="0"/>
                </a:rPr>
                <a:t> inline</a:t>
              </a:r>
              <a:endParaRPr lang="de-AT" sz="10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75397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de-DE" dirty="0"/>
              <a:t> </a:t>
            </a:r>
            <a:r>
              <a:rPr lang="de-DE" dirty="0" err="1"/>
              <a:t>Activities</a:t>
            </a:r>
            <a:endParaRPr lang="de-AT" dirty="0"/>
          </a:p>
        </p:txBody>
      </p:sp>
      <p:sp>
        <p:nvSpPr>
          <p:cNvPr id="3" name="Textplatzhalter 2"/>
          <p:cNvSpPr>
            <a:spLocks noGrp="1"/>
          </p:cNvSpPr>
          <p:nvPr>
            <p:ph type="body" sz="quarter" idx="13"/>
          </p:nvPr>
        </p:nvSpPr>
        <p:spPr/>
        <p:txBody>
          <a:bodyPr/>
          <a:lstStyle/>
          <a:p>
            <a:r>
              <a:rPr lang="pl-PL" dirty="0"/>
              <a:t>Sub</a:t>
            </a:r>
            <a:r>
              <a:rPr lang="de-DE" dirty="0"/>
              <a:t>p</a:t>
            </a:r>
            <a:r>
              <a:rPr lang="pl-PL" dirty="0"/>
              <a:t>rocesses allow to hide </a:t>
            </a:r>
            <a:r>
              <a:rPr lang="de-DE" dirty="0"/>
              <a:t>C</a:t>
            </a:r>
            <a:r>
              <a:rPr lang="pl-PL" dirty="0"/>
              <a:t>omplexity</a:t>
            </a:r>
            <a:endParaRPr lang="de-AT" dirty="0"/>
          </a:p>
        </p:txBody>
      </p:sp>
      <p:pic>
        <p:nvPicPr>
          <p:cNvPr id="5" name="Obraz 5"/>
          <p:cNvPicPr>
            <a:picLocks noChangeAspect="1"/>
          </p:cNvPicPr>
          <p:nvPr/>
        </p:nvPicPr>
        <p:blipFill>
          <a:blip r:embed="rId2"/>
          <a:stretch>
            <a:fillRect/>
          </a:stretch>
        </p:blipFill>
        <p:spPr>
          <a:xfrm>
            <a:off x="2222891" y="1476311"/>
            <a:ext cx="6247619" cy="1438095"/>
          </a:xfrm>
          <a:prstGeom prst="round2DiagRect">
            <a:avLst>
              <a:gd name="adj1" fmla="val 16667"/>
              <a:gd name="adj2" fmla="val 0"/>
            </a:avLst>
          </a:prstGeom>
          <a:ln w="88900" cap="sq">
            <a:solidFill>
              <a:srgbClr val="FFFFFF"/>
            </a:solidFill>
            <a:miter lim="800000"/>
          </a:ln>
          <a:effectLst/>
        </p:spPr>
      </p:pic>
      <p:pic>
        <p:nvPicPr>
          <p:cNvPr id="6" name="Obraz 7"/>
          <p:cNvPicPr>
            <a:picLocks noChangeAspect="1"/>
          </p:cNvPicPr>
          <p:nvPr/>
        </p:nvPicPr>
        <p:blipFill>
          <a:blip r:embed="rId3"/>
          <a:stretch>
            <a:fillRect/>
          </a:stretch>
        </p:blipFill>
        <p:spPr>
          <a:xfrm>
            <a:off x="2194319" y="3445292"/>
            <a:ext cx="6304762" cy="2466667"/>
          </a:xfrm>
          <a:prstGeom prst="rect">
            <a:avLst/>
          </a:prstGeom>
          <a:ln>
            <a:solidFill>
              <a:srgbClr val="0066B0"/>
            </a:solidFill>
          </a:ln>
          <a:effectLst/>
        </p:spPr>
      </p:pic>
      <p:cxnSp>
        <p:nvCxnSpPr>
          <p:cNvPr id="7" name="Łącznik prosty 13"/>
          <p:cNvCxnSpPr/>
          <p:nvPr/>
        </p:nvCxnSpPr>
        <p:spPr>
          <a:xfrm flipH="1">
            <a:off x="2222891" y="2484451"/>
            <a:ext cx="2331699" cy="917823"/>
          </a:xfrm>
          <a:prstGeom prst="line">
            <a:avLst/>
          </a:prstGeom>
          <a:ln>
            <a:solidFill>
              <a:srgbClr val="0066B0"/>
            </a:solidFill>
          </a:ln>
        </p:spPr>
        <p:style>
          <a:lnRef idx="1">
            <a:schemeClr val="accent1"/>
          </a:lnRef>
          <a:fillRef idx="0">
            <a:schemeClr val="accent1"/>
          </a:fillRef>
          <a:effectRef idx="0">
            <a:schemeClr val="accent1"/>
          </a:effectRef>
          <a:fontRef idx="minor">
            <a:schemeClr val="tx1"/>
          </a:fontRef>
        </p:style>
      </p:cxnSp>
      <p:cxnSp>
        <p:nvCxnSpPr>
          <p:cNvPr id="8" name="Łącznik prosty 15"/>
          <p:cNvCxnSpPr/>
          <p:nvPr/>
        </p:nvCxnSpPr>
        <p:spPr>
          <a:xfrm>
            <a:off x="6138810" y="2484451"/>
            <a:ext cx="2287069" cy="917823"/>
          </a:xfrm>
          <a:prstGeom prst="line">
            <a:avLst/>
          </a:prstGeom>
          <a:ln>
            <a:solidFill>
              <a:srgbClr val="0066B0"/>
            </a:solidFill>
          </a:ln>
        </p:spPr>
        <p:style>
          <a:lnRef idx="1">
            <a:schemeClr val="accent1"/>
          </a:lnRef>
          <a:fillRef idx="0">
            <a:schemeClr val="accent1"/>
          </a:fillRef>
          <a:effectRef idx="0">
            <a:schemeClr val="accent1"/>
          </a:effectRef>
          <a:fontRef idx="minor">
            <a:schemeClr val="tx1"/>
          </a:fontRef>
        </p:style>
      </p:cxnSp>
      <p:sp>
        <p:nvSpPr>
          <p:cNvPr id="16" name="Rechteck 15"/>
          <p:cNvSpPr/>
          <p:nvPr/>
        </p:nvSpPr>
        <p:spPr>
          <a:xfrm>
            <a:off x="655636" y="6012941"/>
            <a:ext cx="9371714" cy="129618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If you just need a quick overview you can see that after documenting risk assessment you need to check for connected clients and after it is done you can create a customer in the system.</a:t>
            </a: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endParaRPr lang="en-US" sz="1050"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If you need more information, details are available in a lower level model.</a:t>
            </a:r>
          </a:p>
        </p:txBody>
      </p:sp>
    </p:spTree>
    <p:extLst>
      <p:ext uri="{BB962C8B-B14F-4D97-AF65-F5344CB8AC3E}">
        <p14:creationId xmlns:p14="http://schemas.microsoft.com/office/powerpoint/2010/main" val="1238394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dirty="0"/>
              <a:t> </a:t>
            </a:r>
            <a:r>
              <a:rPr lang="de-DE" altLang="de-DE" dirty="0"/>
              <a:t>–</a:t>
            </a:r>
            <a:r>
              <a:rPr lang="pl-PL" dirty="0"/>
              <a:t> Gateways</a:t>
            </a:r>
            <a:endParaRPr lang="de-AT" dirty="0"/>
          </a:p>
        </p:txBody>
      </p:sp>
      <p:sp>
        <p:nvSpPr>
          <p:cNvPr id="3" name="Textplatzhalter 2"/>
          <p:cNvSpPr>
            <a:spLocks noGrp="1"/>
          </p:cNvSpPr>
          <p:nvPr>
            <p:ph type="body" sz="quarter" idx="13"/>
          </p:nvPr>
        </p:nvSpPr>
        <p:spPr/>
        <p:txBody>
          <a:bodyPr/>
          <a:lstStyle/>
          <a:p>
            <a:r>
              <a:rPr lang="de-DE" dirty="0" err="1"/>
              <a:t>Overview</a:t>
            </a:r>
            <a:r>
              <a:rPr lang="de-DE" dirty="0"/>
              <a:t> Gateways</a:t>
            </a:r>
            <a:endParaRPr lang="de-AT" dirty="0"/>
          </a:p>
        </p:txBody>
      </p:sp>
      <p:sp>
        <p:nvSpPr>
          <p:cNvPr id="4" name="Rechteck 3"/>
          <p:cNvSpPr/>
          <p:nvPr/>
        </p:nvSpPr>
        <p:spPr>
          <a:xfrm>
            <a:off x="655636" y="1673617"/>
            <a:ext cx="9371714" cy="181897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Shown as diamonds.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Allow you to show how various process paths split and merge.</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Most popular types are:</a:t>
            </a:r>
          </a:p>
        </p:txBody>
      </p:sp>
      <p:pic>
        <p:nvPicPr>
          <p:cNvPr id="6" name="Obraz 14"/>
          <p:cNvPicPr>
            <a:picLocks noChangeAspect="1"/>
          </p:cNvPicPr>
          <p:nvPr/>
        </p:nvPicPr>
        <p:blipFill>
          <a:blip r:embed="rId2"/>
          <a:stretch>
            <a:fillRect/>
          </a:stretch>
        </p:blipFill>
        <p:spPr>
          <a:xfrm>
            <a:off x="1962230" y="5107244"/>
            <a:ext cx="1771429" cy="685714"/>
          </a:xfrm>
          <a:prstGeom prst="rect">
            <a:avLst/>
          </a:prstGeom>
        </p:spPr>
      </p:pic>
      <p:pic>
        <p:nvPicPr>
          <p:cNvPr id="7" name="Obraz 16"/>
          <p:cNvPicPr>
            <a:picLocks noChangeAspect="1"/>
          </p:cNvPicPr>
          <p:nvPr/>
        </p:nvPicPr>
        <p:blipFill>
          <a:blip r:embed="rId3"/>
          <a:stretch>
            <a:fillRect/>
          </a:stretch>
        </p:blipFill>
        <p:spPr>
          <a:xfrm>
            <a:off x="3058747" y="3970472"/>
            <a:ext cx="609524" cy="619048"/>
          </a:xfrm>
          <a:prstGeom prst="rect">
            <a:avLst/>
          </a:prstGeom>
        </p:spPr>
      </p:pic>
      <p:pic>
        <p:nvPicPr>
          <p:cNvPr id="8" name="Obraz 18"/>
          <p:cNvPicPr>
            <a:picLocks noChangeAspect="1"/>
          </p:cNvPicPr>
          <p:nvPr/>
        </p:nvPicPr>
        <p:blipFill>
          <a:blip r:embed="rId4"/>
          <a:stretch>
            <a:fillRect/>
          </a:stretch>
        </p:blipFill>
        <p:spPr>
          <a:xfrm>
            <a:off x="3077779" y="6322099"/>
            <a:ext cx="647619" cy="647619"/>
          </a:xfrm>
          <a:prstGeom prst="rect">
            <a:avLst/>
          </a:prstGeom>
        </p:spPr>
      </p:pic>
      <p:sp>
        <p:nvSpPr>
          <p:cNvPr id="9" name="Textplatzhalter 14"/>
          <p:cNvSpPr txBox="1">
            <a:spLocks/>
          </p:cNvSpPr>
          <p:nvPr/>
        </p:nvSpPr>
        <p:spPr bwMode="auto">
          <a:xfrm>
            <a:off x="4482580" y="4934887"/>
            <a:ext cx="4680650" cy="1030429"/>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Font typeface="Arial" charset="0"/>
              <a:buNone/>
            </a:pPr>
            <a:r>
              <a:rPr lang="pl-PL" sz="1800" b="1" dirty="0"/>
              <a:t>Exclusive Gateway</a:t>
            </a:r>
          </a:p>
          <a:p>
            <a:pPr marL="0" indent="0">
              <a:buFont typeface="Arial" charset="0"/>
              <a:buNone/>
            </a:pPr>
            <a:r>
              <a:rPr lang="pl-PL" sz="1800" dirty="0"/>
              <a:t>Only one of the outgoing paths </a:t>
            </a:r>
            <a:r>
              <a:rPr lang="pl-PL" sz="1800" u="sng" dirty="0"/>
              <a:t>can</a:t>
            </a:r>
            <a:r>
              <a:rPr lang="pl-PL" sz="1800" dirty="0"/>
              <a:t> be taken. </a:t>
            </a:r>
            <a:r>
              <a:rPr lang="de-AT" sz="1800" dirty="0"/>
              <a:t/>
            </a:r>
            <a:br>
              <a:rPr lang="de-AT" sz="1800" dirty="0"/>
            </a:br>
            <a:r>
              <a:rPr lang="pl-PL" sz="1800" dirty="0"/>
              <a:t>Two </a:t>
            </a:r>
            <a:r>
              <a:rPr lang="de-DE" sz="1800" dirty="0" err="1"/>
              <a:t>possible</a:t>
            </a:r>
            <a:r>
              <a:rPr lang="pl-PL" sz="1800" dirty="0"/>
              <a:t> visuali</a:t>
            </a:r>
            <a:r>
              <a:rPr lang="de-DE" sz="1800" dirty="0"/>
              <a:t>z</a:t>
            </a:r>
            <a:r>
              <a:rPr lang="pl-PL" sz="1800" dirty="0"/>
              <a:t>ations</a:t>
            </a:r>
            <a:r>
              <a:rPr lang="de-DE" sz="1800" dirty="0"/>
              <a:t>.</a:t>
            </a:r>
            <a:endParaRPr lang="pl-PL" sz="1800" dirty="0"/>
          </a:p>
          <a:p>
            <a:endParaRPr lang="pl-PL" sz="1800" dirty="0"/>
          </a:p>
          <a:p>
            <a:pPr marL="342900" lvl="1" indent="-342900">
              <a:buClr>
                <a:srgbClr val="595959"/>
              </a:buClr>
              <a:buSzPct val="75000"/>
              <a:defRPr/>
            </a:pPr>
            <a:endParaRPr lang="de-DE" sz="1800" dirty="0"/>
          </a:p>
        </p:txBody>
      </p:sp>
      <p:sp>
        <p:nvSpPr>
          <p:cNvPr id="10" name="Textplatzhalter 14"/>
          <p:cNvSpPr txBox="1">
            <a:spLocks/>
          </p:cNvSpPr>
          <p:nvPr/>
        </p:nvSpPr>
        <p:spPr bwMode="auto">
          <a:xfrm>
            <a:off x="4482580" y="3896708"/>
            <a:ext cx="4643243" cy="766576"/>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Font typeface="Arial" charset="0"/>
              <a:buNone/>
            </a:pPr>
            <a:r>
              <a:rPr lang="pl-PL" sz="1800" b="1" dirty="0"/>
              <a:t>Parallel Gateway</a:t>
            </a:r>
          </a:p>
          <a:p>
            <a:pPr marL="0" indent="0">
              <a:buFont typeface="Arial" charset="0"/>
              <a:buNone/>
            </a:pPr>
            <a:r>
              <a:rPr lang="pl-PL" sz="1800" dirty="0"/>
              <a:t>All of the outgoing paths are taken.</a:t>
            </a:r>
          </a:p>
          <a:p>
            <a:pPr marL="342900" lvl="1" indent="-342900">
              <a:buClr>
                <a:srgbClr val="595959"/>
              </a:buClr>
              <a:buSzPct val="75000"/>
              <a:defRPr/>
            </a:pPr>
            <a:endParaRPr lang="de-DE" sz="1800" dirty="0"/>
          </a:p>
        </p:txBody>
      </p:sp>
      <p:sp>
        <p:nvSpPr>
          <p:cNvPr id="11" name="Textplatzhalter 14"/>
          <p:cNvSpPr txBox="1">
            <a:spLocks/>
          </p:cNvSpPr>
          <p:nvPr/>
        </p:nvSpPr>
        <p:spPr bwMode="auto">
          <a:xfrm>
            <a:off x="4506130" y="6126715"/>
            <a:ext cx="4657100" cy="1038386"/>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Font typeface="Arial" charset="0"/>
              <a:buNone/>
            </a:pPr>
            <a:r>
              <a:rPr lang="pl-PL" sz="1800" b="1" dirty="0"/>
              <a:t>Inclusive Gateway</a:t>
            </a:r>
          </a:p>
          <a:p>
            <a:pPr marL="0" indent="0">
              <a:buFont typeface="Arial" charset="0"/>
              <a:buNone/>
            </a:pPr>
            <a:r>
              <a:rPr lang="en-US" sz="1800" dirty="0"/>
              <a:t>One or more outgoing paths are taken.  </a:t>
            </a:r>
            <a:br>
              <a:rPr lang="en-US" sz="1800" dirty="0"/>
            </a:br>
            <a:r>
              <a:rPr lang="en-US" sz="1800" dirty="0"/>
              <a:t>At least one path must be taken.</a:t>
            </a:r>
            <a:endParaRPr lang="pl-PL" sz="1800" dirty="0"/>
          </a:p>
          <a:p>
            <a:pPr marL="342900" lvl="1" indent="-342900">
              <a:buClr>
                <a:srgbClr val="595959"/>
              </a:buClr>
              <a:buSzPct val="75000"/>
              <a:defRPr/>
            </a:pPr>
            <a:endParaRPr lang="de-DE" sz="1800" dirty="0"/>
          </a:p>
        </p:txBody>
      </p:sp>
    </p:spTree>
    <p:extLst>
      <p:ext uri="{BB962C8B-B14F-4D97-AF65-F5344CB8AC3E}">
        <p14:creationId xmlns:p14="http://schemas.microsoft.com/office/powerpoint/2010/main" val="691951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de-DE" altLang="de-DE" dirty="0" err="1"/>
              <a:t>Your</a:t>
            </a:r>
            <a:r>
              <a:rPr lang="de-DE" altLang="de-DE" dirty="0"/>
              <a:t> Key </a:t>
            </a:r>
            <a:r>
              <a:rPr lang="de-DE" altLang="de-DE" dirty="0" err="1"/>
              <a:t>Takeaway</a:t>
            </a:r>
            <a:r>
              <a:rPr lang="de-DE" altLang="de-DE" dirty="0"/>
              <a:t> </a:t>
            </a:r>
            <a:r>
              <a:rPr lang="de-DE" altLang="de-DE" dirty="0" err="1"/>
              <a:t>from</a:t>
            </a:r>
            <a:r>
              <a:rPr lang="de-DE" altLang="de-DE" dirty="0"/>
              <a:t> </a:t>
            </a:r>
            <a:r>
              <a:rPr lang="de-DE" altLang="de-DE" dirty="0" err="1"/>
              <a:t>this</a:t>
            </a:r>
            <a:r>
              <a:rPr lang="de-DE" altLang="de-DE" dirty="0"/>
              <a:t> </a:t>
            </a:r>
            <a:r>
              <a:rPr lang="de-DE" altLang="de-DE" dirty="0" err="1"/>
              <a:t>Lecture</a:t>
            </a:r>
            <a:endParaRPr lang="en-GB" altLang="de-DE" dirty="0"/>
          </a:p>
        </p:txBody>
      </p:sp>
      <p:grpSp>
        <p:nvGrpSpPr>
          <p:cNvPr id="2" name="Gruppieren 1"/>
          <p:cNvGrpSpPr/>
          <p:nvPr/>
        </p:nvGrpSpPr>
        <p:grpSpPr>
          <a:xfrm>
            <a:off x="666050" y="1547201"/>
            <a:ext cx="2160000" cy="2700000"/>
            <a:chOff x="666000" y="2484451"/>
            <a:chExt cx="2520000" cy="3383549"/>
          </a:xfrm>
        </p:grpSpPr>
        <p:sp>
          <p:nvSpPr>
            <p:cNvPr id="7" name="Textfeld 6"/>
            <p:cNvSpPr txBox="1"/>
            <p:nvPr/>
          </p:nvSpPr>
          <p:spPr bwMode="auto">
            <a:xfrm>
              <a:off x="666000" y="2988000"/>
              <a:ext cx="2520000" cy="2880000"/>
            </a:xfrm>
            <a:prstGeom prst="rect">
              <a:avLst/>
            </a:prstGeom>
            <a:solidFill>
              <a:schemeClr val="bg1">
                <a:lumMod val="95000"/>
              </a:schemeClr>
            </a:solidFill>
            <a:ln w="9525">
              <a:solidFill>
                <a:schemeClr val="bg1">
                  <a:lumMod val="50000"/>
                </a:schemeClr>
              </a:solidFill>
              <a:miter lim="800000"/>
              <a:headEnd/>
              <a:tailEnd/>
            </a:ln>
          </p:spPr>
          <p:txBody>
            <a:bodyPr wrap="square" rtlCol="0" anchor="ctr">
              <a:noAutofit/>
            </a:bodyPr>
            <a:lstStyle>
              <a:defPPr>
                <a:defRPr lang="de-DE"/>
              </a:defPPr>
              <a:lvl1pPr algn="ctr">
                <a:defRPr sz="1400">
                  <a:latin typeface="+mn-lt"/>
                </a:defRPr>
              </a:lvl1pPr>
            </a:lstStyle>
            <a:p>
              <a:r>
                <a:rPr lang="pl-PL" sz="1800" dirty="0"/>
                <a:t>What is the purpose </a:t>
              </a:r>
              <a:r>
                <a:rPr lang="de-DE" sz="1800" dirty="0"/>
                <a:t/>
              </a:r>
              <a:br>
                <a:rPr lang="de-DE" sz="1800" dirty="0"/>
              </a:br>
              <a:r>
                <a:rPr lang="pl-PL" sz="1800" dirty="0"/>
                <a:t>of BPMN</a:t>
              </a:r>
              <a:r>
                <a:rPr lang="de-DE" sz="1800" dirty="0"/>
                <a:t>?</a:t>
              </a:r>
              <a:endParaRPr lang="pl-PL" sz="1800" dirty="0"/>
            </a:p>
          </p:txBody>
        </p:sp>
        <p:sp>
          <p:nvSpPr>
            <p:cNvPr id="8" name="Ellipse 7"/>
            <p:cNvSpPr/>
            <p:nvPr/>
          </p:nvSpPr>
          <p:spPr>
            <a:xfrm>
              <a:off x="1443000" y="2484451"/>
              <a:ext cx="966000" cy="1037622"/>
            </a:xfrm>
            <a:prstGeom prst="ellipse">
              <a:avLst/>
            </a:prstGeom>
            <a:solidFill>
              <a:schemeClr val="bg1">
                <a:lumMod val="95000"/>
              </a:schemeClr>
            </a:solidFill>
            <a:ln w="3175">
              <a:solidFill>
                <a:schemeClr val="bg1">
                  <a:lumMod val="50000"/>
                </a:schemeClr>
              </a:solidFill>
              <a:miter lim="800000"/>
              <a:headEnd/>
              <a:tailEnd/>
            </a:ln>
          </p:spPr>
          <p:txBody>
            <a:bodyPr wrap="square" rtlCol="0" anchor="ctr">
              <a:noAutofit/>
            </a:bodyPr>
            <a:lstStyle/>
            <a:p>
              <a:pPr algn="ctr"/>
              <a:r>
                <a:rPr lang="de-DE" sz="2000" dirty="0">
                  <a:latin typeface="Arial Narrow" pitchFamily="34" charset="0"/>
                </a:rPr>
                <a:t>1</a:t>
              </a:r>
              <a:endParaRPr lang="de-AT" sz="2000" dirty="0">
                <a:latin typeface="Arial Narrow" pitchFamily="34" charset="0"/>
              </a:endParaRPr>
            </a:p>
          </p:txBody>
        </p:sp>
      </p:grpSp>
      <p:grpSp>
        <p:nvGrpSpPr>
          <p:cNvPr id="3" name="Gruppieren 2"/>
          <p:cNvGrpSpPr/>
          <p:nvPr/>
        </p:nvGrpSpPr>
        <p:grpSpPr>
          <a:xfrm>
            <a:off x="4266700" y="1547201"/>
            <a:ext cx="2160000" cy="2700000"/>
            <a:chOff x="4086700" y="2484451"/>
            <a:chExt cx="2520000" cy="3383549"/>
          </a:xfrm>
        </p:grpSpPr>
        <p:sp>
          <p:nvSpPr>
            <p:cNvPr id="9" name="Textfeld 8"/>
            <p:cNvSpPr txBox="1"/>
            <p:nvPr/>
          </p:nvSpPr>
          <p:spPr bwMode="auto">
            <a:xfrm>
              <a:off x="4086700" y="2988000"/>
              <a:ext cx="2520000" cy="2880000"/>
            </a:xfrm>
            <a:prstGeom prst="rect">
              <a:avLst/>
            </a:prstGeom>
            <a:solidFill>
              <a:schemeClr val="bg1">
                <a:lumMod val="95000"/>
              </a:schemeClr>
            </a:solidFill>
            <a:ln w="9525">
              <a:solidFill>
                <a:schemeClr val="bg1">
                  <a:lumMod val="50000"/>
                </a:schemeClr>
              </a:solidFill>
              <a:miter lim="800000"/>
              <a:headEnd/>
              <a:tailEnd/>
            </a:ln>
          </p:spPr>
          <p:txBody>
            <a:bodyPr wrap="square" rtlCol="0" anchor="ctr">
              <a:noAutofit/>
            </a:bodyPr>
            <a:lstStyle>
              <a:defPPr>
                <a:defRPr lang="de-DE"/>
              </a:defPPr>
              <a:lvl1pPr algn="ctr">
                <a:defRPr sz="1400">
                  <a:latin typeface="+mn-lt"/>
                </a:defRPr>
              </a:lvl1pPr>
            </a:lstStyle>
            <a:p>
              <a:r>
                <a:rPr lang="pl-PL" sz="1800" dirty="0"/>
                <a:t>Which aspects are</a:t>
              </a:r>
              <a:r>
                <a:rPr lang="de-AT" sz="1800" dirty="0"/>
                <a:t> </a:t>
              </a:r>
              <a:r>
                <a:rPr lang="pl-PL" sz="1800" dirty="0"/>
                <a:t>out of scope of BPMN</a:t>
              </a:r>
              <a:r>
                <a:rPr lang="de-DE" sz="1800" dirty="0"/>
                <a:t>?</a:t>
              </a:r>
              <a:endParaRPr lang="pl-PL" sz="1800" dirty="0"/>
            </a:p>
          </p:txBody>
        </p:sp>
        <p:sp>
          <p:nvSpPr>
            <p:cNvPr id="12" name="Ellipse 11"/>
            <p:cNvSpPr/>
            <p:nvPr/>
          </p:nvSpPr>
          <p:spPr>
            <a:xfrm>
              <a:off x="4863700" y="2484451"/>
              <a:ext cx="966000" cy="1037622"/>
            </a:xfrm>
            <a:prstGeom prst="ellipse">
              <a:avLst/>
            </a:prstGeom>
            <a:solidFill>
              <a:schemeClr val="bg1">
                <a:lumMod val="95000"/>
              </a:schemeClr>
            </a:solidFill>
            <a:ln w="3175">
              <a:solidFill>
                <a:schemeClr val="bg1">
                  <a:lumMod val="50000"/>
                </a:schemeClr>
              </a:solidFill>
              <a:miter lim="800000"/>
              <a:headEnd/>
              <a:tailEnd/>
            </a:ln>
          </p:spPr>
          <p:txBody>
            <a:bodyPr wrap="square" rtlCol="0" anchor="ctr">
              <a:noAutofit/>
            </a:bodyPr>
            <a:lstStyle/>
            <a:p>
              <a:pPr algn="ctr"/>
              <a:r>
                <a:rPr lang="de-DE" sz="2000" dirty="0">
                  <a:latin typeface="Arial Narrow" pitchFamily="34" charset="0"/>
                </a:rPr>
                <a:t>2</a:t>
              </a:r>
              <a:endParaRPr lang="de-AT" sz="2000" dirty="0">
                <a:latin typeface="Arial Narrow" pitchFamily="34" charset="0"/>
              </a:endParaRPr>
            </a:p>
          </p:txBody>
        </p:sp>
      </p:grpSp>
      <p:grpSp>
        <p:nvGrpSpPr>
          <p:cNvPr id="4" name="Gruppieren 3"/>
          <p:cNvGrpSpPr/>
          <p:nvPr/>
        </p:nvGrpSpPr>
        <p:grpSpPr>
          <a:xfrm>
            <a:off x="7867051" y="1547201"/>
            <a:ext cx="2160000" cy="2700000"/>
            <a:chOff x="7488000" y="2484451"/>
            <a:chExt cx="2520000" cy="3383550"/>
          </a:xfrm>
        </p:grpSpPr>
        <p:sp>
          <p:nvSpPr>
            <p:cNvPr id="10" name="Textfeld 9"/>
            <p:cNvSpPr txBox="1"/>
            <p:nvPr/>
          </p:nvSpPr>
          <p:spPr bwMode="auto">
            <a:xfrm>
              <a:off x="7488000" y="2988001"/>
              <a:ext cx="2520000" cy="2880000"/>
            </a:xfrm>
            <a:prstGeom prst="rect">
              <a:avLst/>
            </a:prstGeom>
            <a:solidFill>
              <a:schemeClr val="bg1">
                <a:lumMod val="95000"/>
              </a:schemeClr>
            </a:solidFill>
            <a:ln w="9525">
              <a:solidFill>
                <a:schemeClr val="bg1">
                  <a:lumMod val="50000"/>
                </a:schemeClr>
              </a:solidFill>
              <a:miter lim="800000"/>
              <a:headEnd/>
              <a:tailEnd/>
            </a:ln>
          </p:spPr>
          <p:txBody>
            <a:bodyPr wrap="square" rtlCol="0" anchor="ctr">
              <a:noAutofit/>
            </a:bodyPr>
            <a:lstStyle>
              <a:defPPr>
                <a:defRPr lang="de-DE"/>
              </a:defPPr>
              <a:lvl1pPr algn="ctr">
                <a:defRPr sz="1400">
                  <a:latin typeface="+mn-lt"/>
                </a:defRPr>
              </a:lvl1pPr>
            </a:lstStyle>
            <a:p>
              <a:r>
                <a:rPr lang="pl-PL" sz="1800" dirty="0"/>
                <a:t>What are the categories of objects </a:t>
              </a:r>
              <a:r>
                <a:rPr lang="de-DE" sz="1800" dirty="0"/>
                <a:t/>
              </a:r>
              <a:br>
                <a:rPr lang="de-DE" sz="1800" dirty="0"/>
              </a:br>
              <a:r>
                <a:rPr lang="pl-PL" sz="1800" dirty="0"/>
                <a:t>in BPMN</a:t>
              </a:r>
              <a:r>
                <a:rPr lang="de-DE" sz="1800" dirty="0"/>
                <a:t>?</a:t>
              </a:r>
            </a:p>
            <a:p>
              <a:endParaRPr lang="de-DE" sz="500" dirty="0"/>
            </a:p>
            <a:p>
              <a:pPr marL="171450" indent="-171450" algn="l">
                <a:buClr>
                  <a:schemeClr val="tx1">
                    <a:lumMod val="65000"/>
                    <a:lumOff val="35000"/>
                  </a:schemeClr>
                </a:buClr>
                <a:buSzPct val="75000"/>
                <a:buFont typeface="Wingdings 3" panose="05040102010807070707" pitchFamily="18" charset="2"/>
                <a:buChar char="}"/>
              </a:pPr>
              <a:r>
                <a:rPr lang="pl-PL" sz="1000" dirty="0"/>
                <a:t>What are the Gateway types in BPMN</a:t>
              </a:r>
              <a:r>
                <a:rPr lang="de-DE" sz="1000" dirty="0"/>
                <a:t>?</a:t>
              </a:r>
            </a:p>
            <a:p>
              <a:pPr marL="171450" indent="-171450" algn="l">
                <a:buClr>
                  <a:schemeClr val="tx1">
                    <a:lumMod val="65000"/>
                    <a:lumOff val="35000"/>
                  </a:schemeClr>
                </a:buClr>
                <a:buSzPct val="75000"/>
                <a:buFont typeface="Wingdings 3" panose="05040102010807070707" pitchFamily="18" charset="2"/>
                <a:buChar char="}"/>
              </a:pPr>
              <a:r>
                <a:rPr lang="pl-PL" sz="1000" dirty="0"/>
                <a:t>What are the common</a:t>
              </a:r>
              <a:r>
                <a:rPr lang="de-DE" sz="1000" dirty="0"/>
                <a:t> </a:t>
              </a:r>
              <a:r>
                <a:rPr lang="pl-PL" sz="1000" dirty="0"/>
                <a:t>Task types</a:t>
              </a:r>
              <a:r>
                <a:rPr lang="de-DE" sz="1000" dirty="0"/>
                <a:t>?</a:t>
              </a:r>
            </a:p>
            <a:p>
              <a:pPr marL="171450" indent="-171450" algn="l">
                <a:buClr>
                  <a:schemeClr val="tx1">
                    <a:lumMod val="65000"/>
                    <a:lumOff val="35000"/>
                  </a:schemeClr>
                </a:buClr>
                <a:buSzPct val="75000"/>
                <a:buFont typeface="Wingdings 3" panose="05040102010807070707" pitchFamily="18" charset="2"/>
                <a:buChar char="}"/>
              </a:pPr>
              <a:r>
                <a:rPr lang="pl-PL" sz="1000" dirty="0"/>
                <a:t>What are the common </a:t>
              </a:r>
              <a:r>
                <a:rPr lang="de-DE" sz="1000" dirty="0"/>
                <a:t>Event </a:t>
              </a:r>
              <a:r>
                <a:rPr lang="pl-PL" sz="1000" dirty="0"/>
                <a:t>types</a:t>
              </a:r>
              <a:r>
                <a:rPr lang="de-DE" sz="1000" dirty="0"/>
                <a:t>?</a:t>
              </a:r>
              <a:endParaRPr lang="pl-PL" sz="1000" dirty="0"/>
            </a:p>
          </p:txBody>
        </p:sp>
        <p:sp>
          <p:nvSpPr>
            <p:cNvPr id="13" name="Ellipse 12"/>
            <p:cNvSpPr/>
            <p:nvPr/>
          </p:nvSpPr>
          <p:spPr>
            <a:xfrm>
              <a:off x="8264999" y="2484451"/>
              <a:ext cx="966000" cy="1037622"/>
            </a:xfrm>
            <a:prstGeom prst="ellipse">
              <a:avLst/>
            </a:prstGeom>
            <a:solidFill>
              <a:schemeClr val="bg1">
                <a:lumMod val="95000"/>
              </a:schemeClr>
            </a:solidFill>
            <a:ln w="3175">
              <a:solidFill>
                <a:schemeClr val="bg1">
                  <a:lumMod val="50000"/>
                </a:schemeClr>
              </a:solidFill>
              <a:miter lim="800000"/>
              <a:headEnd/>
              <a:tailEnd/>
            </a:ln>
          </p:spPr>
          <p:txBody>
            <a:bodyPr wrap="square" rtlCol="0" anchor="ctr">
              <a:noAutofit/>
            </a:bodyPr>
            <a:lstStyle/>
            <a:p>
              <a:pPr algn="ctr"/>
              <a:r>
                <a:rPr lang="de-DE" sz="2000" dirty="0">
                  <a:latin typeface="Arial Narrow" pitchFamily="34" charset="0"/>
                </a:rPr>
                <a:t>3</a:t>
              </a:r>
              <a:endParaRPr lang="de-AT" sz="2000" dirty="0">
                <a:latin typeface="Arial Narrow" pitchFamily="34" charset="0"/>
              </a:endParaRPr>
            </a:p>
          </p:txBody>
        </p:sp>
      </p:grpSp>
      <p:grpSp>
        <p:nvGrpSpPr>
          <p:cNvPr id="14" name="Gruppieren 13"/>
          <p:cNvGrpSpPr/>
          <p:nvPr/>
        </p:nvGrpSpPr>
        <p:grpSpPr>
          <a:xfrm>
            <a:off x="666000" y="4321844"/>
            <a:ext cx="2160000" cy="2700000"/>
            <a:chOff x="666000" y="2484451"/>
            <a:chExt cx="2520000" cy="3383549"/>
          </a:xfrm>
        </p:grpSpPr>
        <p:sp>
          <p:nvSpPr>
            <p:cNvPr id="15" name="Textfeld 14"/>
            <p:cNvSpPr txBox="1"/>
            <p:nvPr/>
          </p:nvSpPr>
          <p:spPr bwMode="auto">
            <a:xfrm>
              <a:off x="666000" y="2988000"/>
              <a:ext cx="2520000" cy="2880000"/>
            </a:xfrm>
            <a:prstGeom prst="rect">
              <a:avLst/>
            </a:prstGeom>
            <a:solidFill>
              <a:schemeClr val="bg1">
                <a:lumMod val="95000"/>
              </a:schemeClr>
            </a:solidFill>
            <a:ln w="9525">
              <a:solidFill>
                <a:schemeClr val="bg1">
                  <a:lumMod val="50000"/>
                </a:schemeClr>
              </a:solidFill>
              <a:miter lim="800000"/>
              <a:headEnd/>
              <a:tailEnd/>
            </a:ln>
          </p:spPr>
          <p:txBody>
            <a:bodyPr wrap="square" rtlCol="0" anchor="ctr">
              <a:noAutofit/>
            </a:bodyPr>
            <a:lstStyle>
              <a:defPPr>
                <a:defRPr lang="de-DE"/>
              </a:defPPr>
              <a:lvl1pPr algn="ctr">
                <a:defRPr sz="1400">
                  <a:latin typeface="+mn-lt"/>
                </a:defRPr>
              </a:lvl1pPr>
            </a:lstStyle>
            <a:p>
              <a:r>
                <a:rPr lang="pl-PL" sz="1800" dirty="0"/>
                <a:t>How to show responsibilities</a:t>
              </a:r>
              <a:r>
                <a:rPr lang="de-DE" sz="1800" dirty="0"/>
                <a:t/>
              </a:r>
              <a:br>
                <a:rPr lang="de-DE" sz="1800" dirty="0"/>
              </a:br>
              <a:r>
                <a:rPr lang="pl-PL" sz="1800" dirty="0"/>
                <a:t>in BPMN</a:t>
              </a:r>
              <a:r>
                <a:rPr lang="de-DE" sz="1800" dirty="0"/>
                <a:t>?</a:t>
              </a:r>
              <a:endParaRPr lang="pl-PL" sz="1800" dirty="0"/>
            </a:p>
          </p:txBody>
        </p:sp>
        <p:sp>
          <p:nvSpPr>
            <p:cNvPr id="16" name="Ellipse 15"/>
            <p:cNvSpPr/>
            <p:nvPr/>
          </p:nvSpPr>
          <p:spPr>
            <a:xfrm>
              <a:off x="1443000" y="2484451"/>
              <a:ext cx="966000" cy="1037622"/>
            </a:xfrm>
            <a:prstGeom prst="ellipse">
              <a:avLst/>
            </a:prstGeom>
            <a:solidFill>
              <a:schemeClr val="bg1">
                <a:lumMod val="95000"/>
              </a:schemeClr>
            </a:solidFill>
            <a:ln w="3175">
              <a:solidFill>
                <a:schemeClr val="bg1">
                  <a:lumMod val="50000"/>
                </a:schemeClr>
              </a:solidFill>
              <a:miter lim="800000"/>
              <a:headEnd/>
              <a:tailEnd/>
            </a:ln>
          </p:spPr>
          <p:txBody>
            <a:bodyPr wrap="square" rtlCol="0" anchor="ctr">
              <a:noAutofit/>
            </a:bodyPr>
            <a:lstStyle/>
            <a:p>
              <a:pPr algn="ctr"/>
              <a:r>
                <a:rPr lang="de-DE" sz="2000" dirty="0">
                  <a:latin typeface="Arial Narrow" pitchFamily="34" charset="0"/>
                </a:rPr>
                <a:t>4</a:t>
              </a:r>
              <a:endParaRPr lang="de-AT" sz="2000" dirty="0">
                <a:latin typeface="Arial Narrow" pitchFamily="34" charset="0"/>
              </a:endParaRPr>
            </a:p>
          </p:txBody>
        </p:sp>
      </p:grpSp>
      <p:grpSp>
        <p:nvGrpSpPr>
          <p:cNvPr id="17" name="Gruppieren 16"/>
          <p:cNvGrpSpPr/>
          <p:nvPr/>
        </p:nvGrpSpPr>
        <p:grpSpPr>
          <a:xfrm>
            <a:off x="4266700" y="4321844"/>
            <a:ext cx="2160000" cy="2700000"/>
            <a:chOff x="1413093" y="2484451"/>
            <a:chExt cx="2520000" cy="3383549"/>
          </a:xfrm>
        </p:grpSpPr>
        <p:sp>
          <p:nvSpPr>
            <p:cNvPr id="18" name="Textfeld 17"/>
            <p:cNvSpPr txBox="1"/>
            <p:nvPr/>
          </p:nvSpPr>
          <p:spPr bwMode="auto">
            <a:xfrm>
              <a:off x="1413093" y="2988000"/>
              <a:ext cx="2520000" cy="2880000"/>
            </a:xfrm>
            <a:prstGeom prst="rect">
              <a:avLst/>
            </a:prstGeom>
            <a:solidFill>
              <a:schemeClr val="bg1">
                <a:lumMod val="95000"/>
              </a:schemeClr>
            </a:solidFill>
            <a:ln w="9525">
              <a:solidFill>
                <a:schemeClr val="bg1">
                  <a:lumMod val="50000"/>
                </a:schemeClr>
              </a:solidFill>
              <a:miter lim="800000"/>
              <a:headEnd/>
              <a:tailEnd/>
            </a:ln>
          </p:spPr>
          <p:txBody>
            <a:bodyPr wrap="square" rtlCol="0" anchor="ctr">
              <a:noAutofit/>
            </a:bodyPr>
            <a:lstStyle>
              <a:defPPr>
                <a:defRPr lang="de-DE"/>
              </a:defPPr>
              <a:lvl1pPr algn="ctr">
                <a:defRPr sz="1400">
                  <a:latin typeface="+mn-lt"/>
                </a:defRPr>
              </a:lvl1pPr>
            </a:lstStyle>
            <a:p>
              <a:r>
                <a:rPr lang="pl-PL" sz="1800" dirty="0"/>
                <a:t>How to show </a:t>
              </a:r>
              <a:r>
                <a:rPr lang="de-DE" sz="1800" dirty="0"/>
                <a:t/>
              </a:r>
              <a:br>
                <a:rPr lang="de-DE" sz="1800" dirty="0"/>
              </a:br>
              <a:r>
                <a:rPr lang="pl-PL" sz="1800" dirty="0"/>
                <a:t>data flows in BPMN</a:t>
              </a:r>
              <a:r>
                <a:rPr lang="de-DE" sz="1800" dirty="0"/>
                <a:t>?</a:t>
              </a:r>
              <a:endParaRPr lang="pl-PL" sz="1800" dirty="0"/>
            </a:p>
          </p:txBody>
        </p:sp>
        <p:sp>
          <p:nvSpPr>
            <p:cNvPr id="19" name="Ellipse 18"/>
            <p:cNvSpPr/>
            <p:nvPr/>
          </p:nvSpPr>
          <p:spPr>
            <a:xfrm>
              <a:off x="2190093" y="2484451"/>
              <a:ext cx="966000" cy="1037622"/>
            </a:xfrm>
            <a:prstGeom prst="ellipse">
              <a:avLst/>
            </a:prstGeom>
            <a:solidFill>
              <a:schemeClr val="bg1">
                <a:lumMod val="95000"/>
              </a:schemeClr>
            </a:solidFill>
            <a:ln w="3175">
              <a:solidFill>
                <a:schemeClr val="bg1">
                  <a:lumMod val="50000"/>
                </a:schemeClr>
              </a:solidFill>
              <a:miter lim="800000"/>
              <a:headEnd/>
              <a:tailEnd/>
            </a:ln>
          </p:spPr>
          <p:txBody>
            <a:bodyPr wrap="square" rtlCol="0" anchor="ctr">
              <a:noAutofit/>
            </a:bodyPr>
            <a:lstStyle/>
            <a:p>
              <a:pPr algn="ctr"/>
              <a:r>
                <a:rPr lang="de-DE" sz="2000" dirty="0">
                  <a:latin typeface="Arial Narrow" pitchFamily="34" charset="0"/>
                </a:rPr>
                <a:t>5</a:t>
              </a:r>
              <a:endParaRPr lang="de-AT" sz="2000" dirty="0">
                <a:latin typeface="Arial Narrow" pitchFamily="34" charset="0"/>
              </a:endParaRPr>
            </a:p>
          </p:txBody>
        </p:sp>
      </p:grpSp>
      <p:grpSp>
        <p:nvGrpSpPr>
          <p:cNvPr id="20" name="Gruppieren 19"/>
          <p:cNvGrpSpPr/>
          <p:nvPr/>
        </p:nvGrpSpPr>
        <p:grpSpPr>
          <a:xfrm>
            <a:off x="7867050" y="4310695"/>
            <a:ext cx="2160000" cy="2700000"/>
            <a:chOff x="666000" y="2484451"/>
            <a:chExt cx="2520000" cy="3383549"/>
          </a:xfrm>
        </p:grpSpPr>
        <p:sp>
          <p:nvSpPr>
            <p:cNvPr id="21" name="Textfeld 20"/>
            <p:cNvSpPr txBox="1"/>
            <p:nvPr/>
          </p:nvSpPr>
          <p:spPr bwMode="auto">
            <a:xfrm>
              <a:off x="666000" y="2988000"/>
              <a:ext cx="2520000" cy="2880000"/>
            </a:xfrm>
            <a:prstGeom prst="rect">
              <a:avLst/>
            </a:prstGeom>
            <a:solidFill>
              <a:schemeClr val="bg1">
                <a:lumMod val="95000"/>
              </a:schemeClr>
            </a:solidFill>
            <a:ln w="9525">
              <a:solidFill>
                <a:schemeClr val="bg1">
                  <a:lumMod val="50000"/>
                </a:schemeClr>
              </a:solidFill>
              <a:miter lim="800000"/>
              <a:headEnd/>
              <a:tailEnd/>
            </a:ln>
          </p:spPr>
          <p:txBody>
            <a:bodyPr wrap="square" rtlCol="0" anchor="ctr">
              <a:noAutofit/>
            </a:bodyPr>
            <a:lstStyle>
              <a:defPPr>
                <a:defRPr lang="de-DE"/>
              </a:defPPr>
              <a:lvl1pPr algn="ctr">
                <a:defRPr sz="1400">
                  <a:latin typeface="+mn-lt"/>
                </a:defRPr>
              </a:lvl1pPr>
            </a:lstStyle>
            <a:p>
              <a:r>
                <a:rPr lang="pl-PL" sz="1800" dirty="0"/>
                <a:t>How to add additional information to </a:t>
              </a:r>
              <a:r>
                <a:rPr lang="de-DE" sz="1800" dirty="0"/>
                <a:t/>
              </a:r>
              <a:br>
                <a:rPr lang="de-DE" sz="1800" dirty="0"/>
              </a:br>
              <a:r>
                <a:rPr lang="pl-PL" sz="1800" dirty="0"/>
                <a:t>BPMN diagrams</a:t>
              </a:r>
              <a:r>
                <a:rPr lang="de-DE" sz="1800" dirty="0"/>
                <a:t>?</a:t>
              </a:r>
              <a:endParaRPr lang="pl-PL" sz="1800" dirty="0"/>
            </a:p>
          </p:txBody>
        </p:sp>
        <p:sp>
          <p:nvSpPr>
            <p:cNvPr id="22" name="Ellipse 21"/>
            <p:cNvSpPr/>
            <p:nvPr/>
          </p:nvSpPr>
          <p:spPr>
            <a:xfrm>
              <a:off x="1443000" y="2484451"/>
              <a:ext cx="966000" cy="1037622"/>
            </a:xfrm>
            <a:prstGeom prst="ellipse">
              <a:avLst/>
            </a:prstGeom>
            <a:solidFill>
              <a:schemeClr val="bg1">
                <a:lumMod val="95000"/>
              </a:schemeClr>
            </a:solidFill>
            <a:ln w="3175">
              <a:solidFill>
                <a:schemeClr val="bg1">
                  <a:lumMod val="50000"/>
                </a:schemeClr>
              </a:solidFill>
              <a:miter lim="800000"/>
              <a:headEnd/>
              <a:tailEnd/>
            </a:ln>
          </p:spPr>
          <p:txBody>
            <a:bodyPr wrap="square" rtlCol="0" anchor="ctr">
              <a:noAutofit/>
            </a:bodyPr>
            <a:lstStyle/>
            <a:p>
              <a:pPr algn="ctr"/>
              <a:r>
                <a:rPr lang="de-DE" sz="2000" dirty="0">
                  <a:latin typeface="Arial Narrow" pitchFamily="34" charset="0"/>
                </a:rPr>
                <a:t>6</a:t>
              </a:r>
              <a:endParaRPr lang="de-AT" sz="2000" dirty="0">
                <a:latin typeface="Arial Narrow" pitchFamily="34" charset="0"/>
              </a:endParaRPr>
            </a:p>
          </p:txBody>
        </p:sp>
      </p:gr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Gateways</a:t>
            </a:r>
            <a:endParaRPr lang="de-AT" dirty="0"/>
          </a:p>
        </p:txBody>
      </p:sp>
      <p:sp>
        <p:nvSpPr>
          <p:cNvPr id="3" name="Textplatzhalter 2"/>
          <p:cNvSpPr>
            <a:spLocks noGrp="1"/>
          </p:cNvSpPr>
          <p:nvPr>
            <p:ph type="body" sz="quarter" idx="13"/>
          </p:nvPr>
        </p:nvSpPr>
        <p:spPr/>
        <p:txBody>
          <a:bodyPr/>
          <a:lstStyle/>
          <a:p>
            <a:r>
              <a:rPr lang="pl-PL" dirty="0"/>
              <a:t>Parallel Gateway</a:t>
            </a:r>
            <a:endParaRPr lang="de-AT" dirty="0"/>
          </a:p>
        </p:txBody>
      </p:sp>
      <p:sp>
        <p:nvSpPr>
          <p:cNvPr id="4" name="Rechteck 3"/>
          <p:cNvSpPr/>
          <p:nvPr/>
        </p:nvSpPr>
        <p:spPr>
          <a:xfrm>
            <a:off x="655636" y="1576265"/>
            <a:ext cx="9371714" cy="3140496"/>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Also known as AND gateway.</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Shows that after the split several paths have to complete before the process can continue.</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Does not necessarily mean that things are happening at the same time.</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Creates more tokens.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Paths need to be merged unless we want to have many tokens flowing further.</a:t>
            </a:r>
          </a:p>
        </p:txBody>
      </p:sp>
      <p:pic>
        <p:nvPicPr>
          <p:cNvPr id="12" name="Obraz 7"/>
          <p:cNvPicPr>
            <a:picLocks noChangeAspect="1"/>
          </p:cNvPicPr>
          <p:nvPr/>
        </p:nvPicPr>
        <p:blipFill rotWithShape="1">
          <a:blip r:embed="rId2"/>
          <a:srcRect l="-2" r="-1768"/>
          <a:stretch/>
        </p:blipFill>
        <p:spPr>
          <a:xfrm>
            <a:off x="2826350" y="4934873"/>
            <a:ext cx="5040700" cy="2086208"/>
          </a:xfrm>
          <a:prstGeom prst="rect">
            <a:avLst/>
          </a:prstGeom>
        </p:spPr>
      </p:pic>
    </p:spTree>
    <p:extLst>
      <p:ext uri="{BB962C8B-B14F-4D97-AF65-F5344CB8AC3E}">
        <p14:creationId xmlns:p14="http://schemas.microsoft.com/office/powerpoint/2010/main" val="2973439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Gateways</a:t>
            </a:r>
            <a:endParaRPr lang="de-AT" dirty="0"/>
          </a:p>
        </p:txBody>
      </p:sp>
      <p:sp>
        <p:nvSpPr>
          <p:cNvPr id="3" name="Textplatzhalter 2"/>
          <p:cNvSpPr>
            <a:spLocks noGrp="1"/>
          </p:cNvSpPr>
          <p:nvPr>
            <p:ph type="body" sz="quarter" idx="13"/>
          </p:nvPr>
        </p:nvSpPr>
        <p:spPr/>
        <p:txBody>
          <a:bodyPr/>
          <a:lstStyle/>
          <a:p>
            <a:r>
              <a:rPr lang="pl-PL" dirty="0"/>
              <a:t>How does Parallel Gateway work?</a:t>
            </a:r>
            <a:endParaRPr lang="de-AT" dirty="0"/>
          </a:p>
        </p:txBody>
      </p:sp>
      <p:grpSp>
        <p:nvGrpSpPr>
          <p:cNvPr id="15" name="Gruppieren 14"/>
          <p:cNvGrpSpPr/>
          <p:nvPr/>
        </p:nvGrpSpPr>
        <p:grpSpPr>
          <a:xfrm>
            <a:off x="1606133" y="2269622"/>
            <a:ext cx="2948457" cy="2086208"/>
            <a:chOff x="1458160" y="2413642"/>
            <a:chExt cx="2948457" cy="2086208"/>
          </a:xfrm>
        </p:grpSpPr>
        <p:pic>
          <p:nvPicPr>
            <p:cNvPr id="6" name="Obraz 20"/>
            <p:cNvPicPr>
              <a:picLocks noChangeAspect="1"/>
            </p:cNvPicPr>
            <p:nvPr/>
          </p:nvPicPr>
          <p:blipFill rotWithShape="1">
            <a:blip r:embed="rId2"/>
            <a:srcRect r="40472"/>
            <a:stretch/>
          </p:blipFill>
          <p:spPr>
            <a:xfrm>
              <a:off x="1458160" y="2413642"/>
              <a:ext cx="2948457" cy="2086208"/>
            </a:xfrm>
            <a:prstGeom prst="rect">
              <a:avLst/>
            </a:prstGeom>
          </p:spPr>
        </p:pic>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6317" y="2700481"/>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4196" y="2628553"/>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04398" y="3712529"/>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6" name="Gruppieren 15"/>
          <p:cNvGrpSpPr/>
          <p:nvPr/>
        </p:nvGrpSpPr>
        <p:grpSpPr>
          <a:xfrm>
            <a:off x="6066800" y="5004801"/>
            <a:ext cx="3240450" cy="2332015"/>
            <a:chOff x="3330420" y="5049116"/>
            <a:chExt cx="3240450" cy="2332015"/>
          </a:xfrm>
        </p:grpSpPr>
        <p:pic>
          <p:nvPicPr>
            <p:cNvPr id="5" name="Obraz 19"/>
            <p:cNvPicPr>
              <a:picLocks noChangeAspect="1"/>
            </p:cNvPicPr>
            <p:nvPr/>
          </p:nvPicPr>
          <p:blipFill rotWithShape="1">
            <a:blip r:embed="rId2"/>
            <a:srcRect l="38011"/>
            <a:stretch/>
          </p:blipFill>
          <p:spPr>
            <a:xfrm>
              <a:off x="3330420" y="5081570"/>
              <a:ext cx="3240450" cy="2201773"/>
            </a:xfrm>
            <a:prstGeom prst="rect">
              <a:avLst/>
            </a:prstGeom>
          </p:spPr>
        </p:pic>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1529" y="5049116"/>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1529" y="7001610"/>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0165" y="5428637"/>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3" name="Rechteck 12"/>
          <p:cNvSpPr/>
          <p:nvPr/>
        </p:nvSpPr>
        <p:spPr>
          <a:xfrm>
            <a:off x="655636" y="1548321"/>
            <a:ext cx="9371714" cy="52279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Parallel Split (every outgoing Sequence Flow gets a copy of token)</a:t>
            </a:r>
          </a:p>
        </p:txBody>
      </p:sp>
      <p:sp>
        <p:nvSpPr>
          <p:cNvPr id="14" name="Rechteck 13"/>
          <p:cNvSpPr/>
          <p:nvPr/>
        </p:nvSpPr>
        <p:spPr>
          <a:xfrm>
            <a:off x="666050" y="4356711"/>
            <a:ext cx="9371714" cy="52279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Parallel Merge (all tokens have to be merged before the process can continue)</a:t>
            </a:r>
          </a:p>
        </p:txBody>
      </p:sp>
    </p:spTree>
    <p:extLst>
      <p:ext uri="{BB962C8B-B14F-4D97-AF65-F5344CB8AC3E}">
        <p14:creationId xmlns:p14="http://schemas.microsoft.com/office/powerpoint/2010/main" val="665681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Gateways</a:t>
            </a:r>
            <a:endParaRPr lang="de-AT" dirty="0"/>
          </a:p>
        </p:txBody>
      </p:sp>
      <p:sp>
        <p:nvSpPr>
          <p:cNvPr id="3" name="Textplatzhalter 2"/>
          <p:cNvSpPr>
            <a:spLocks noGrp="1"/>
          </p:cNvSpPr>
          <p:nvPr>
            <p:ph type="body" sz="quarter" idx="13"/>
          </p:nvPr>
        </p:nvSpPr>
        <p:spPr/>
        <p:txBody>
          <a:bodyPr/>
          <a:lstStyle/>
          <a:p>
            <a:r>
              <a:rPr lang="pl-PL" dirty="0"/>
              <a:t>Exclusive Gateway</a:t>
            </a:r>
            <a:endParaRPr lang="de-AT" dirty="0"/>
          </a:p>
        </p:txBody>
      </p:sp>
      <p:sp>
        <p:nvSpPr>
          <p:cNvPr id="4" name="Rechteck 3"/>
          <p:cNvSpPr/>
          <p:nvPr/>
        </p:nvSpPr>
        <p:spPr>
          <a:xfrm>
            <a:off x="666700" y="1519770"/>
            <a:ext cx="9371714" cy="403256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Also known as XOR gateway.</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Only one path can be taken.</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The Gateway is </a:t>
            </a:r>
            <a:r>
              <a:rPr lang="en-US" u="sng" dirty="0">
                <a:solidFill>
                  <a:schemeClr val="tx1"/>
                </a:solidFill>
                <a:latin typeface="Arial Narrow" pitchFamily="34" charset="0"/>
              </a:rPr>
              <a:t>not</a:t>
            </a:r>
            <a:r>
              <a:rPr lang="en-US" dirty="0">
                <a:solidFill>
                  <a:schemeClr val="tx1"/>
                </a:solidFill>
                <a:latin typeface="Arial Narrow" pitchFamily="34" charset="0"/>
              </a:rPr>
              <a:t> the place where the decision is actually made. The actual “task(s)” of getting all data to determine the decision has to be executed before.</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The Gateway is called decision-based Gateway, so BPMN requires we already have enough data and the Gateway only handles the routing.</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Best practice: name the Exclusive Gateway with a question and provide answers on outgoing Sequence Flows</a:t>
            </a:r>
          </a:p>
        </p:txBody>
      </p:sp>
      <p:pic>
        <p:nvPicPr>
          <p:cNvPr id="6" name="Obraz 2"/>
          <p:cNvPicPr>
            <a:picLocks noChangeAspect="1"/>
          </p:cNvPicPr>
          <p:nvPr/>
        </p:nvPicPr>
        <p:blipFill>
          <a:blip r:embed="rId2"/>
          <a:stretch>
            <a:fillRect/>
          </a:stretch>
        </p:blipFill>
        <p:spPr>
          <a:xfrm>
            <a:off x="2616773" y="5220831"/>
            <a:ext cx="5471568" cy="2096032"/>
          </a:xfrm>
          <a:prstGeom prst="rect">
            <a:avLst/>
          </a:prstGeom>
        </p:spPr>
      </p:pic>
    </p:spTree>
    <p:extLst>
      <p:ext uri="{BB962C8B-B14F-4D97-AF65-F5344CB8AC3E}">
        <p14:creationId xmlns:p14="http://schemas.microsoft.com/office/powerpoint/2010/main" val="2351031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Gateways</a:t>
            </a:r>
            <a:endParaRPr lang="de-AT" dirty="0"/>
          </a:p>
        </p:txBody>
      </p:sp>
      <p:sp>
        <p:nvSpPr>
          <p:cNvPr id="3" name="Textplatzhalter 2"/>
          <p:cNvSpPr>
            <a:spLocks noGrp="1"/>
          </p:cNvSpPr>
          <p:nvPr>
            <p:ph type="body" sz="quarter" idx="13"/>
          </p:nvPr>
        </p:nvSpPr>
        <p:spPr/>
        <p:txBody>
          <a:bodyPr/>
          <a:lstStyle/>
          <a:p>
            <a:r>
              <a:rPr lang="pl-PL" dirty="0"/>
              <a:t>How does </a:t>
            </a:r>
            <a:r>
              <a:rPr lang="de-AT" dirty="0" err="1"/>
              <a:t>the</a:t>
            </a:r>
            <a:r>
              <a:rPr lang="de-AT" dirty="0"/>
              <a:t> </a:t>
            </a:r>
            <a:r>
              <a:rPr lang="pl-PL" dirty="0"/>
              <a:t>Exclusive Gateway work?</a:t>
            </a:r>
            <a:endParaRPr lang="de-AT" dirty="0"/>
          </a:p>
        </p:txBody>
      </p:sp>
      <p:sp>
        <p:nvSpPr>
          <p:cNvPr id="13" name="Rechteck 12"/>
          <p:cNvSpPr/>
          <p:nvPr/>
        </p:nvSpPr>
        <p:spPr>
          <a:xfrm>
            <a:off x="655636" y="1548321"/>
            <a:ext cx="9371714" cy="52279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Pattern: Exclusive Choice</a:t>
            </a:r>
          </a:p>
        </p:txBody>
      </p:sp>
      <p:sp>
        <p:nvSpPr>
          <p:cNvPr id="14" name="Rechteck 13"/>
          <p:cNvSpPr/>
          <p:nvPr/>
        </p:nvSpPr>
        <p:spPr>
          <a:xfrm>
            <a:off x="666050" y="3758269"/>
            <a:ext cx="9371714" cy="1436292"/>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With Exclusive Gateways the token is not multiplied. It follows only one Sequence Flow – depending on the condition which is true.</a:t>
            </a: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Because of this, the resulting paths may, but do not need to be merged. (Best practice: no merge)</a:t>
            </a:r>
          </a:p>
        </p:txBody>
      </p:sp>
      <p:grpSp>
        <p:nvGrpSpPr>
          <p:cNvPr id="17" name="Gruppieren 16"/>
          <p:cNvGrpSpPr/>
          <p:nvPr/>
        </p:nvGrpSpPr>
        <p:grpSpPr>
          <a:xfrm>
            <a:off x="1170120" y="2124511"/>
            <a:ext cx="3132000" cy="1584000"/>
            <a:chOff x="1026100" y="1814399"/>
            <a:chExt cx="3240450" cy="1678192"/>
          </a:xfrm>
        </p:grpSpPr>
        <p:pic>
          <p:nvPicPr>
            <p:cNvPr id="18" name="Obraz 3"/>
            <p:cNvPicPr>
              <a:picLocks noChangeAspect="1"/>
            </p:cNvPicPr>
            <p:nvPr/>
          </p:nvPicPr>
          <p:blipFill rotWithShape="1">
            <a:blip r:embed="rId2"/>
            <a:srcRect t="1" b="2075"/>
            <a:stretch/>
          </p:blipFill>
          <p:spPr>
            <a:xfrm>
              <a:off x="1026100" y="1940546"/>
              <a:ext cx="3240450" cy="1552045"/>
            </a:xfrm>
            <a:prstGeom prst="rect">
              <a:avLst/>
            </a:prstGeom>
          </p:spPr>
        </p:pic>
        <p:pic>
          <p:nvPicPr>
            <p:cNvPr id="1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78260" y="1814399"/>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6158" y="1821252"/>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1" name="Gruppieren 20"/>
          <p:cNvGrpSpPr/>
          <p:nvPr/>
        </p:nvGrpSpPr>
        <p:grpSpPr>
          <a:xfrm>
            <a:off x="6319270" y="2124511"/>
            <a:ext cx="3132000" cy="1584000"/>
            <a:chOff x="5826068" y="1814399"/>
            <a:chExt cx="3240450" cy="1678192"/>
          </a:xfrm>
        </p:grpSpPr>
        <p:pic>
          <p:nvPicPr>
            <p:cNvPr id="22" name="Obraz 18"/>
            <p:cNvPicPr>
              <a:picLocks noChangeAspect="1"/>
            </p:cNvPicPr>
            <p:nvPr/>
          </p:nvPicPr>
          <p:blipFill rotWithShape="1">
            <a:blip r:embed="rId2"/>
            <a:srcRect t="1" b="2075"/>
            <a:stretch/>
          </p:blipFill>
          <p:spPr>
            <a:xfrm>
              <a:off x="5826068" y="1940546"/>
              <a:ext cx="3240450" cy="1552045"/>
            </a:xfrm>
            <a:prstGeom prst="rect">
              <a:avLst/>
            </a:prstGeom>
          </p:spPr>
        </p:pic>
        <p:pic>
          <p:nvPicPr>
            <p:cNvPr id="2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0920" y="1814399"/>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75175" y="2775663"/>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5" name="Prostokąt 5"/>
          <p:cNvSpPr/>
          <p:nvPr/>
        </p:nvSpPr>
        <p:spPr>
          <a:xfrm>
            <a:off x="5081243" y="2731845"/>
            <a:ext cx="530915" cy="369332"/>
          </a:xfrm>
          <a:prstGeom prst="rect">
            <a:avLst/>
          </a:prstGeom>
        </p:spPr>
        <p:txBody>
          <a:bodyPr wrap="none">
            <a:spAutoFit/>
          </a:bodyPr>
          <a:lstStyle/>
          <a:p>
            <a:r>
              <a:rPr lang="pl-PL" dirty="0"/>
              <a:t>OR</a:t>
            </a:r>
            <a:endParaRPr lang="en-US" dirty="0"/>
          </a:p>
        </p:txBody>
      </p:sp>
      <p:grpSp>
        <p:nvGrpSpPr>
          <p:cNvPr id="26" name="Gruppieren 25"/>
          <p:cNvGrpSpPr/>
          <p:nvPr/>
        </p:nvGrpSpPr>
        <p:grpSpPr>
          <a:xfrm>
            <a:off x="1143847" y="5282162"/>
            <a:ext cx="3456000" cy="1908000"/>
            <a:chOff x="1143847" y="5282162"/>
            <a:chExt cx="3529063" cy="1967503"/>
          </a:xfrm>
        </p:grpSpPr>
        <p:pic>
          <p:nvPicPr>
            <p:cNvPr id="27" name="Obraz 4"/>
            <p:cNvPicPr>
              <a:picLocks noChangeAspect="1"/>
            </p:cNvPicPr>
            <p:nvPr/>
          </p:nvPicPr>
          <p:blipFill>
            <a:blip r:embed="rId4"/>
            <a:stretch>
              <a:fillRect/>
            </a:stretch>
          </p:blipFill>
          <p:spPr>
            <a:xfrm>
              <a:off x="1143847" y="5508871"/>
              <a:ext cx="3127528" cy="1740794"/>
            </a:xfrm>
            <a:prstGeom prst="rect">
              <a:avLst/>
            </a:prstGeom>
          </p:spPr>
        </p:pic>
        <p:pic>
          <p:nvPicPr>
            <p:cNvPr id="2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6325" y="5319110"/>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0842" y="5282162"/>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30" name="Obraz 6"/>
          <p:cNvPicPr>
            <a:picLocks noChangeAspect="1"/>
          </p:cNvPicPr>
          <p:nvPr/>
        </p:nvPicPr>
        <p:blipFill>
          <a:blip r:embed="rId5"/>
          <a:stretch>
            <a:fillRect/>
          </a:stretch>
        </p:blipFill>
        <p:spPr>
          <a:xfrm>
            <a:off x="6570871" y="5457307"/>
            <a:ext cx="3168000" cy="1557710"/>
          </a:xfrm>
          <a:prstGeom prst="rect">
            <a:avLst/>
          </a:prstGeom>
        </p:spPr>
      </p:pic>
      <p:grpSp>
        <p:nvGrpSpPr>
          <p:cNvPr id="31" name="Gruppieren 17"/>
          <p:cNvGrpSpPr/>
          <p:nvPr/>
        </p:nvGrpSpPr>
        <p:grpSpPr>
          <a:xfrm>
            <a:off x="5148220" y="6128162"/>
            <a:ext cx="360000" cy="216000"/>
            <a:chOff x="1907704" y="6246054"/>
            <a:chExt cx="298192" cy="207282"/>
          </a:xfrm>
          <a:solidFill>
            <a:schemeClr val="bg1">
              <a:lumMod val="95000"/>
            </a:schemeClr>
          </a:solidFill>
        </p:grpSpPr>
        <p:sp>
          <p:nvSpPr>
            <p:cNvPr id="32" name="Abgerundetes Rechteck 19"/>
            <p:cNvSpPr/>
            <p:nvPr/>
          </p:nvSpPr>
          <p:spPr>
            <a:xfrm>
              <a:off x="1907704" y="6246054"/>
              <a:ext cx="298192" cy="90686"/>
            </a:xfrm>
            <a:prstGeom prst="round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5">
                <a:solidFill>
                  <a:schemeClr val="tx1"/>
                </a:solidFill>
                <a:latin typeface="Arial Narrow" pitchFamily="34" charset="0"/>
              </a:endParaRPr>
            </a:p>
          </p:txBody>
        </p:sp>
        <p:sp>
          <p:nvSpPr>
            <p:cNvPr id="33" name="Abgerundetes Rechteck 20"/>
            <p:cNvSpPr/>
            <p:nvPr/>
          </p:nvSpPr>
          <p:spPr>
            <a:xfrm>
              <a:off x="1907704" y="6362650"/>
              <a:ext cx="298192" cy="90686"/>
            </a:xfrm>
            <a:prstGeom prst="round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5">
                <a:solidFill>
                  <a:schemeClr val="tx1"/>
                </a:solidFill>
                <a:latin typeface="Arial Narrow" pitchFamily="34" charset="0"/>
              </a:endParaRPr>
            </a:p>
          </p:txBody>
        </p:sp>
      </p:grpSp>
      <p:sp>
        <p:nvSpPr>
          <p:cNvPr id="4" name="Textfeld 3"/>
          <p:cNvSpPr txBox="1"/>
          <p:nvPr/>
        </p:nvSpPr>
        <p:spPr bwMode="auto">
          <a:xfrm>
            <a:off x="2772919" y="6229634"/>
            <a:ext cx="832279" cy="307777"/>
          </a:xfrm>
          <a:prstGeom prst="rect">
            <a:avLst/>
          </a:prstGeom>
          <a:noFill/>
          <a:ln w="9525">
            <a:noFill/>
            <a:miter lim="800000"/>
            <a:headEnd/>
            <a:tailEnd/>
          </a:ln>
        </p:spPr>
        <p:txBody>
          <a:bodyPr wrap="none" rtlCol="0">
            <a:spAutoFit/>
          </a:bodyPr>
          <a:lstStyle/>
          <a:p>
            <a:r>
              <a:rPr lang="de-AT" sz="1400" dirty="0" err="1">
                <a:latin typeface="Arial Narrow" pitchFamily="34" charset="0"/>
              </a:rPr>
              <a:t>No</a:t>
            </a:r>
            <a:r>
              <a:rPr lang="de-AT" sz="1400" dirty="0">
                <a:latin typeface="Arial Narrow" pitchFamily="34" charset="0"/>
              </a:rPr>
              <a:t> </a:t>
            </a:r>
            <a:r>
              <a:rPr lang="de-AT" sz="1400" dirty="0" err="1">
                <a:latin typeface="Arial Narrow" pitchFamily="34" charset="0"/>
              </a:rPr>
              <a:t>merge</a:t>
            </a:r>
            <a:endParaRPr lang="de-AT" sz="1400" dirty="0">
              <a:latin typeface="Arial Narrow" pitchFamily="34" charset="0"/>
            </a:endParaRPr>
          </a:p>
        </p:txBody>
      </p:sp>
      <p:sp>
        <p:nvSpPr>
          <p:cNvPr id="34" name="Textfeld 33"/>
          <p:cNvSpPr txBox="1"/>
          <p:nvPr/>
        </p:nvSpPr>
        <p:spPr bwMode="auto">
          <a:xfrm>
            <a:off x="8371120" y="6229634"/>
            <a:ext cx="603050" cy="307777"/>
          </a:xfrm>
          <a:prstGeom prst="rect">
            <a:avLst/>
          </a:prstGeom>
          <a:noFill/>
          <a:ln w="9525">
            <a:noFill/>
            <a:miter lim="800000"/>
            <a:headEnd/>
            <a:tailEnd/>
          </a:ln>
        </p:spPr>
        <p:txBody>
          <a:bodyPr wrap="none" rtlCol="0">
            <a:spAutoFit/>
          </a:bodyPr>
          <a:lstStyle/>
          <a:p>
            <a:r>
              <a:rPr lang="de-AT" sz="1400" dirty="0" err="1">
                <a:latin typeface="Arial Narrow" pitchFamily="34" charset="0"/>
              </a:rPr>
              <a:t>Merge</a:t>
            </a:r>
            <a:endParaRPr lang="de-AT" sz="1400" dirty="0">
              <a:latin typeface="Arial Narrow" pitchFamily="34" charset="0"/>
            </a:endParaRPr>
          </a:p>
        </p:txBody>
      </p:sp>
    </p:spTree>
    <p:extLst>
      <p:ext uri="{BB962C8B-B14F-4D97-AF65-F5344CB8AC3E}">
        <p14:creationId xmlns:p14="http://schemas.microsoft.com/office/powerpoint/2010/main" val="2800982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Gateways</a:t>
            </a:r>
            <a:endParaRPr lang="de-AT" dirty="0"/>
          </a:p>
        </p:txBody>
      </p:sp>
      <p:sp>
        <p:nvSpPr>
          <p:cNvPr id="3" name="Textplatzhalter 2"/>
          <p:cNvSpPr>
            <a:spLocks noGrp="1"/>
          </p:cNvSpPr>
          <p:nvPr>
            <p:ph type="body" sz="quarter" idx="13"/>
          </p:nvPr>
        </p:nvSpPr>
        <p:spPr/>
        <p:txBody>
          <a:bodyPr/>
          <a:lstStyle/>
          <a:p>
            <a:r>
              <a:rPr lang="pl-PL" dirty="0"/>
              <a:t>Inclusive Gateway</a:t>
            </a:r>
            <a:endParaRPr lang="de-AT" dirty="0"/>
          </a:p>
        </p:txBody>
      </p:sp>
      <p:sp>
        <p:nvSpPr>
          <p:cNvPr id="4" name="Rechteck 3"/>
          <p:cNvSpPr/>
          <p:nvPr/>
        </p:nvSpPr>
        <p:spPr>
          <a:xfrm>
            <a:off x="655636" y="1576265"/>
            <a:ext cx="9371714" cy="2492406"/>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Also known as OR gateway.</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sz="1000"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At least one outgoing path has to be selected, but possibly more. This depends on the conditions defined for each path. Each condition that is true will be followed. </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sz="1000"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Token may be multiplied.</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sz="1000"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Best practice – use this Gateway when conditions are clear. Do not try to save space by replacing AND </a:t>
            </a:r>
            <a:r>
              <a:rPr lang="en-US" dirty="0" err="1">
                <a:solidFill>
                  <a:schemeClr val="tx1"/>
                </a:solidFill>
                <a:latin typeface="Arial Narrow" pitchFamily="34" charset="0"/>
              </a:rPr>
              <a:t>and</a:t>
            </a:r>
            <a:r>
              <a:rPr lang="en-US" dirty="0">
                <a:solidFill>
                  <a:schemeClr val="tx1"/>
                </a:solidFill>
                <a:latin typeface="Arial Narrow" pitchFamily="34" charset="0"/>
              </a:rPr>
              <a:t> XOR gateways with a smaller amount of OR gateways.</a:t>
            </a:r>
          </a:p>
        </p:txBody>
      </p:sp>
      <p:grpSp>
        <p:nvGrpSpPr>
          <p:cNvPr id="7" name="Gruppieren 6"/>
          <p:cNvGrpSpPr/>
          <p:nvPr/>
        </p:nvGrpSpPr>
        <p:grpSpPr>
          <a:xfrm>
            <a:off x="666469" y="4315138"/>
            <a:ext cx="4051810" cy="1928409"/>
            <a:chOff x="738898" y="4569763"/>
            <a:chExt cx="4051810" cy="1928409"/>
          </a:xfrm>
        </p:grpSpPr>
        <p:pic>
          <p:nvPicPr>
            <p:cNvPr id="8" name="Obraz 2"/>
            <p:cNvPicPr>
              <a:picLocks noChangeAspect="1"/>
            </p:cNvPicPr>
            <p:nvPr/>
          </p:nvPicPr>
          <p:blipFill>
            <a:blip r:embed="rId2"/>
            <a:stretch>
              <a:fillRect/>
            </a:stretch>
          </p:blipFill>
          <p:spPr>
            <a:xfrm>
              <a:off x="738898" y="4944628"/>
              <a:ext cx="4051810" cy="1553544"/>
            </a:xfrm>
            <a:prstGeom prst="rect">
              <a:avLst/>
            </a:prstGeom>
          </p:spPr>
        </p:pic>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1008" y="4944628"/>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3068" y="4569763"/>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3268" y="5134388"/>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2" name="Gruppieren 11"/>
          <p:cNvGrpSpPr/>
          <p:nvPr/>
        </p:nvGrpSpPr>
        <p:grpSpPr>
          <a:xfrm>
            <a:off x="5903530" y="4320706"/>
            <a:ext cx="4051810" cy="1917273"/>
            <a:chOff x="5892406" y="4624761"/>
            <a:chExt cx="4051810" cy="1917273"/>
          </a:xfrm>
        </p:grpSpPr>
        <p:pic>
          <p:nvPicPr>
            <p:cNvPr id="13" name="Obraz 9"/>
            <p:cNvPicPr>
              <a:picLocks noChangeAspect="1"/>
            </p:cNvPicPr>
            <p:nvPr/>
          </p:nvPicPr>
          <p:blipFill>
            <a:blip r:embed="rId2"/>
            <a:stretch>
              <a:fillRect/>
            </a:stretch>
          </p:blipFill>
          <p:spPr>
            <a:xfrm>
              <a:off x="5892406" y="4946187"/>
              <a:ext cx="4051810" cy="1553544"/>
            </a:xfrm>
            <a:prstGeom prst="rect">
              <a:avLst/>
            </a:prstGeom>
          </p:spPr>
        </p:pic>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1254" y="5062377"/>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53322" y="4624761"/>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92288" y="6162513"/>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39469" y="5226155"/>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2" name="Prostokąt 4"/>
          <p:cNvSpPr/>
          <p:nvPr/>
        </p:nvSpPr>
        <p:spPr>
          <a:xfrm>
            <a:off x="696475" y="6363709"/>
            <a:ext cx="3991798" cy="369332"/>
          </a:xfrm>
          <a:prstGeom prst="rect">
            <a:avLst/>
          </a:prstGeom>
        </p:spPr>
        <p:txBody>
          <a:bodyPr wrap="none">
            <a:spAutoFit/>
          </a:bodyPr>
          <a:lstStyle/>
          <a:p>
            <a:r>
              <a:rPr lang="pl-PL" dirty="0" err="1">
                <a:latin typeface="+mj-lt"/>
              </a:rPr>
              <a:t>If</a:t>
            </a:r>
            <a:r>
              <a:rPr lang="pl-PL" dirty="0">
                <a:latin typeface="+mj-lt"/>
              </a:rPr>
              <a:t> </a:t>
            </a:r>
            <a:r>
              <a:rPr lang="pl-PL" dirty="0" err="1">
                <a:latin typeface="+mj-lt"/>
              </a:rPr>
              <a:t>conditions</a:t>
            </a:r>
            <a:r>
              <a:rPr lang="pl-PL" dirty="0">
                <a:latin typeface="+mj-lt"/>
              </a:rPr>
              <a:t> </a:t>
            </a:r>
            <a:r>
              <a:rPr lang="pl-PL" dirty="0" err="1">
                <a:latin typeface="+mj-lt"/>
              </a:rPr>
              <a:t>are</a:t>
            </a:r>
            <a:r>
              <a:rPr lang="pl-PL" dirty="0">
                <a:latin typeface="+mj-lt"/>
              </a:rPr>
              <a:t> </a:t>
            </a:r>
            <a:r>
              <a:rPr lang="pl-PL" dirty="0" err="1">
                <a:latin typeface="+mj-lt"/>
              </a:rPr>
              <a:t>exclusive</a:t>
            </a:r>
            <a:r>
              <a:rPr lang="pl-PL" dirty="0">
                <a:latin typeface="+mj-lt"/>
              </a:rPr>
              <a:t> </a:t>
            </a:r>
            <a:r>
              <a:rPr lang="pl-PL" dirty="0" err="1">
                <a:latin typeface="+mj-lt"/>
              </a:rPr>
              <a:t>it</a:t>
            </a:r>
            <a:r>
              <a:rPr lang="pl-PL" dirty="0">
                <a:latin typeface="+mj-lt"/>
              </a:rPr>
              <a:t> </a:t>
            </a:r>
            <a:r>
              <a:rPr lang="pl-PL" dirty="0" err="1">
                <a:latin typeface="+mj-lt"/>
              </a:rPr>
              <a:t>behaves</a:t>
            </a:r>
            <a:r>
              <a:rPr lang="pl-PL" dirty="0">
                <a:latin typeface="+mj-lt"/>
              </a:rPr>
              <a:t> as XOR</a:t>
            </a:r>
            <a:endParaRPr lang="en-US" dirty="0">
              <a:latin typeface="+mj-lt"/>
            </a:endParaRPr>
          </a:p>
        </p:txBody>
      </p:sp>
      <p:sp>
        <p:nvSpPr>
          <p:cNvPr id="23" name="Prostokąt 10"/>
          <p:cNvSpPr/>
          <p:nvPr/>
        </p:nvSpPr>
        <p:spPr>
          <a:xfrm>
            <a:off x="6007659" y="6372991"/>
            <a:ext cx="3843553" cy="369332"/>
          </a:xfrm>
          <a:prstGeom prst="rect">
            <a:avLst/>
          </a:prstGeom>
        </p:spPr>
        <p:txBody>
          <a:bodyPr wrap="none">
            <a:spAutoFit/>
          </a:bodyPr>
          <a:lstStyle/>
          <a:p>
            <a:r>
              <a:rPr lang="pl-PL" dirty="0" err="1">
                <a:latin typeface="+mj-lt"/>
              </a:rPr>
              <a:t>If</a:t>
            </a:r>
            <a:r>
              <a:rPr lang="pl-PL" dirty="0">
                <a:latin typeface="+mj-lt"/>
              </a:rPr>
              <a:t> </a:t>
            </a:r>
            <a:r>
              <a:rPr lang="pl-PL" dirty="0" err="1">
                <a:latin typeface="+mj-lt"/>
              </a:rPr>
              <a:t>all</a:t>
            </a:r>
            <a:r>
              <a:rPr lang="pl-PL" dirty="0">
                <a:latin typeface="+mj-lt"/>
              </a:rPr>
              <a:t> </a:t>
            </a:r>
            <a:r>
              <a:rPr lang="pl-PL" dirty="0" err="1">
                <a:latin typeface="+mj-lt"/>
              </a:rPr>
              <a:t>conditions</a:t>
            </a:r>
            <a:r>
              <a:rPr lang="pl-PL" dirty="0">
                <a:latin typeface="+mj-lt"/>
              </a:rPr>
              <a:t> </a:t>
            </a:r>
            <a:r>
              <a:rPr lang="pl-PL" dirty="0" err="1">
                <a:latin typeface="+mj-lt"/>
              </a:rPr>
              <a:t>are</a:t>
            </a:r>
            <a:r>
              <a:rPr lang="pl-PL" dirty="0">
                <a:latin typeface="+mj-lt"/>
              </a:rPr>
              <a:t> </a:t>
            </a:r>
            <a:r>
              <a:rPr lang="pl-PL" dirty="0" err="1">
                <a:latin typeface="+mj-lt"/>
              </a:rPr>
              <a:t>true</a:t>
            </a:r>
            <a:r>
              <a:rPr lang="pl-PL" dirty="0">
                <a:latin typeface="+mj-lt"/>
              </a:rPr>
              <a:t> </a:t>
            </a:r>
            <a:r>
              <a:rPr lang="pl-PL" dirty="0" err="1">
                <a:latin typeface="+mj-lt"/>
              </a:rPr>
              <a:t>it</a:t>
            </a:r>
            <a:r>
              <a:rPr lang="pl-PL" dirty="0">
                <a:latin typeface="+mj-lt"/>
              </a:rPr>
              <a:t> </a:t>
            </a:r>
            <a:r>
              <a:rPr lang="pl-PL" dirty="0" err="1">
                <a:latin typeface="+mj-lt"/>
              </a:rPr>
              <a:t>behaves</a:t>
            </a:r>
            <a:r>
              <a:rPr lang="pl-PL" dirty="0">
                <a:latin typeface="+mj-lt"/>
              </a:rPr>
              <a:t> </a:t>
            </a:r>
            <a:r>
              <a:rPr lang="pl-PL" dirty="0" err="1">
                <a:latin typeface="+mj-lt"/>
              </a:rPr>
              <a:t>like</a:t>
            </a:r>
            <a:r>
              <a:rPr lang="pl-PL" dirty="0">
                <a:latin typeface="+mj-lt"/>
              </a:rPr>
              <a:t> AND</a:t>
            </a:r>
            <a:endParaRPr lang="en-US" dirty="0">
              <a:latin typeface="+mj-lt"/>
            </a:endParaRPr>
          </a:p>
        </p:txBody>
      </p:sp>
      <p:sp>
        <p:nvSpPr>
          <p:cNvPr id="24" name="Prostokąt 16"/>
          <p:cNvSpPr/>
          <p:nvPr/>
        </p:nvSpPr>
        <p:spPr>
          <a:xfrm>
            <a:off x="3503888" y="6877061"/>
            <a:ext cx="3685624" cy="369332"/>
          </a:xfrm>
          <a:prstGeom prst="rect">
            <a:avLst/>
          </a:prstGeom>
          <a:solidFill>
            <a:schemeClr val="bg1">
              <a:lumMod val="95000"/>
            </a:schemeClr>
          </a:solidFill>
        </p:spPr>
        <p:txBody>
          <a:bodyPr wrap="none">
            <a:spAutoFit/>
          </a:bodyPr>
          <a:lstStyle/>
          <a:p>
            <a:r>
              <a:rPr lang="pl-PL" dirty="0">
                <a:latin typeface="+mj-lt"/>
              </a:rPr>
              <a:t>Mix of </a:t>
            </a:r>
            <a:r>
              <a:rPr lang="pl-PL" dirty="0" err="1">
                <a:latin typeface="+mj-lt"/>
              </a:rPr>
              <a:t>those</a:t>
            </a:r>
            <a:r>
              <a:rPr lang="pl-PL" dirty="0">
                <a:latin typeface="+mj-lt"/>
              </a:rPr>
              <a:t> 2 </a:t>
            </a:r>
            <a:r>
              <a:rPr lang="pl-PL" dirty="0" err="1">
                <a:latin typeface="+mj-lt"/>
              </a:rPr>
              <a:t>behaviours</a:t>
            </a:r>
            <a:r>
              <a:rPr lang="pl-PL" dirty="0">
                <a:latin typeface="+mj-lt"/>
              </a:rPr>
              <a:t> </a:t>
            </a:r>
            <a:r>
              <a:rPr lang="pl-PL" dirty="0" err="1">
                <a:latin typeface="+mj-lt"/>
              </a:rPr>
              <a:t>is</a:t>
            </a:r>
            <a:r>
              <a:rPr lang="pl-PL" dirty="0">
                <a:latin typeface="+mj-lt"/>
              </a:rPr>
              <a:t> </a:t>
            </a:r>
            <a:r>
              <a:rPr lang="pl-PL" dirty="0" err="1">
                <a:latin typeface="+mj-lt"/>
              </a:rPr>
              <a:t>also</a:t>
            </a:r>
            <a:r>
              <a:rPr lang="pl-PL" dirty="0">
                <a:latin typeface="+mj-lt"/>
              </a:rPr>
              <a:t> </a:t>
            </a:r>
            <a:r>
              <a:rPr lang="pl-PL" dirty="0" err="1">
                <a:latin typeface="+mj-lt"/>
              </a:rPr>
              <a:t>possible</a:t>
            </a:r>
            <a:endParaRPr lang="en-US" dirty="0">
              <a:latin typeface="+mj-lt"/>
            </a:endParaRPr>
          </a:p>
        </p:txBody>
      </p:sp>
    </p:spTree>
    <p:extLst>
      <p:ext uri="{BB962C8B-B14F-4D97-AF65-F5344CB8AC3E}">
        <p14:creationId xmlns:p14="http://schemas.microsoft.com/office/powerpoint/2010/main" val="391905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Gateways</a:t>
            </a:r>
            <a:endParaRPr lang="de-AT" dirty="0"/>
          </a:p>
        </p:txBody>
      </p:sp>
      <p:sp>
        <p:nvSpPr>
          <p:cNvPr id="3" name="Textplatzhalter 2"/>
          <p:cNvSpPr>
            <a:spLocks noGrp="1"/>
          </p:cNvSpPr>
          <p:nvPr>
            <p:ph type="body" sz="quarter" idx="13"/>
          </p:nvPr>
        </p:nvSpPr>
        <p:spPr/>
        <p:txBody>
          <a:bodyPr/>
          <a:lstStyle/>
          <a:p>
            <a:r>
              <a:rPr lang="pl-PL" dirty="0"/>
              <a:t>Can we avoid using </a:t>
            </a:r>
            <a:r>
              <a:rPr lang="de-DE" dirty="0"/>
              <a:t>G</a:t>
            </a:r>
            <a:r>
              <a:rPr lang="pl-PL" dirty="0"/>
              <a:t>ateways?</a:t>
            </a:r>
            <a:endParaRPr lang="de-AT" dirty="0"/>
          </a:p>
        </p:txBody>
      </p:sp>
      <p:sp>
        <p:nvSpPr>
          <p:cNvPr id="25" name="Textfeld 24"/>
          <p:cNvSpPr txBox="1"/>
          <p:nvPr/>
        </p:nvSpPr>
        <p:spPr bwMode="auto">
          <a:xfrm>
            <a:off x="666000" y="2771970"/>
            <a:ext cx="2160000" cy="2700000"/>
          </a:xfrm>
          <a:prstGeom prst="rect">
            <a:avLst/>
          </a:prstGeom>
          <a:solidFill>
            <a:schemeClr val="bg1">
              <a:lumMod val="95000"/>
            </a:schemeClr>
          </a:solidFill>
          <a:ln w="9525">
            <a:solidFill>
              <a:schemeClr val="bg1">
                <a:lumMod val="50000"/>
              </a:schemeClr>
            </a:solidFill>
            <a:miter lim="800000"/>
            <a:headEnd/>
            <a:tailEnd/>
          </a:ln>
        </p:spPr>
        <p:txBody>
          <a:bodyPr wrap="square" rtlCol="0" anchor="ctr">
            <a:noAutofit/>
          </a:bodyPr>
          <a:lstStyle>
            <a:defPPr>
              <a:defRPr lang="de-DE"/>
            </a:defPPr>
            <a:lvl1pPr algn="ctr">
              <a:defRPr sz="1400">
                <a:latin typeface="+mn-lt"/>
              </a:defRPr>
            </a:lvl1pPr>
          </a:lstStyle>
          <a:p>
            <a:r>
              <a:rPr lang="en-US" sz="1800" dirty="0"/>
              <a:t>BPMN allows an alternative to using (many) gateways</a:t>
            </a:r>
          </a:p>
        </p:txBody>
      </p:sp>
      <p:sp>
        <p:nvSpPr>
          <p:cNvPr id="28" name="Textfeld 27"/>
          <p:cNvSpPr txBox="1"/>
          <p:nvPr/>
        </p:nvSpPr>
        <p:spPr bwMode="auto">
          <a:xfrm>
            <a:off x="4266700" y="2771970"/>
            <a:ext cx="2160000" cy="2700000"/>
          </a:xfrm>
          <a:prstGeom prst="rect">
            <a:avLst/>
          </a:prstGeom>
          <a:solidFill>
            <a:schemeClr val="bg1">
              <a:lumMod val="95000"/>
            </a:schemeClr>
          </a:solidFill>
          <a:ln w="9525">
            <a:solidFill>
              <a:schemeClr val="bg1">
                <a:lumMod val="50000"/>
              </a:schemeClr>
            </a:solidFill>
            <a:miter lim="800000"/>
            <a:headEnd/>
            <a:tailEnd/>
          </a:ln>
        </p:spPr>
        <p:txBody>
          <a:bodyPr wrap="square" rtlCol="0" anchor="ctr">
            <a:noAutofit/>
          </a:bodyPr>
          <a:lstStyle>
            <a:defPPr>
              <a:defRPr lang="de-DE"/>
            </a:defPPr>
            <a:lvl1pPr algn="ctr">
              <a:defRPr sz="1400">
                <a:latin typeface="+mn-lt"/>
              </a:defRPr>
            </a:lvl1pPr>
          </a:lstStyle>
          <a:p>
            <a:r>
              <a:rPr lang="en-US" sz="1800" dirty="0"/>
              <a:t>For this purpose you can use special constructions of the Sequence Flows </a:t>
            </a:r>
            <a:br>
              <a:rPr lang="en-US" sz="1800" dirty="0"/>
            </a:br>
            <a:r>
              <a:rPr lang="en-US" sz="1800" dirty="0"/>
              <a:t>(see next slides)</a:t>
            </a:r>
          </a:p>
        </p:txBody>
      </p:sp>
      <p:sp>
        <p:nvSpPr>
          <p:cNvPr id="31" name="Textfeld 30"/>
          <p:cNvSpPr txBox="1"/>
          <p:nvPr/>
        </p:nvSpPr>
        <p:spPr bwMode="auto">
          <a:xfrm>
            <a:off x="7867350" y="2792126"/>
            <a:ext cx="2160000" cy="2700000"/>
          </a:xfrm>
          <a:prstGeom prst="rect">
            <a:avLst/>
          </a:prstGeom>
          <a:solidFill>
            <a:schemeClr val="bg1">
              <a:lumMod val="95000"/>
            </a:schemeClr>
          </a:solidFill>
          <a:ln w="9525">
            <a:solidFill>
              <a:schemeClr val="bg1">
                <a:lumMod val="50000"/>
              </a:schemeClr>
            </a:solidFill>
            <a:miter lim="800000"/>
            <a:headEnd/>
            <a:tailEnd/>
          </a:ln>
        </p:spPr>
        <p:txBody>
          <a:bodyPr wrap="square" rtlCol="0" anchor="ctr">
            <a:noAutofit/>
          </a:bodyPr>
          <a:lstStyle>
            <a:defPPr>
              <a:defRPr lang="de-DE"/>
            </a:defPPr>
            <a:lvl1pPr algn="ctr">
              <a:defRPr sz="1400">
                <a:latin typeface="+mn-lt"/>
              </a:defRPr>
            </a:lvl1pPr>
          </a:lstStyle>
          <a:p>
            <a:r>
              <a:rPr lang="en-US" sz="1800" b="1" dirty="0"/>
              <a:t>Good practice however is to use gateways since they give you better visibility</a:t>
            </a:r>
          </a:p>
        </p:txBody>
      </p:sp>
    </p:spTree>
    <p:extLst>
      <p:ext uri="{BB962C8B-B14F-4D97-AF65-F5344CB8AC3E}">
        <p14:creationId xmlns:p14="http://schemas.microsoft.com/office/powerpoint/2010/main" val="1275859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Gateways</a:t>
            </a:r>
            <a:endParaRPr lang="de-AT" dirty="0"/>
          </a:p>
        </p:txBody>
      </p:sp>
      <p:sp>
        <p:nvSpPr>
          <p:cNvPr id="3" name="Textplatzhalter 2"/>
          <p:cNvSpPr>
            <a:spLocks noGrp="1"/>
          </p:cNvSpPr>
          <p:nvPr>
            <p:ph type="body" sz="quarter" idx="13"/>
          </p:nvPr>
        </p:nvSpPr>
        <p:spPr/>
        <p:txBody>
          <a:bodyPr/>
          <a:lstStyle/>
          <a:p>
            <a:r>
              <a:rPr lang="pl-PL" dirty="0"/>
              <a:t>Parallel Split</a:t>
            </a:r>
            <a:endParaRPr lang="de-AT" dirty="0"/>
          </a:p>
        </p:txBody>
      </p:sp>
      <p:sp>
        <p:nvSpPr>
          <p:cNvPr id="13" name="Rechteck 12"/>
          <p:cNvSpPr/>
          <p:nvPr/>
        </p:nvSpPr>
        <p:spPr>
          <a:xfrm>
            <a:off x="655636" y="1548321"/>
            <a:ext cx="9371714" cy="72010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If you use many outgoing Sequence Flows it will multiply the token (one token for each Sequence Flow)</a:t>
            </a:r>
          </a:p>
        </p:txBody>
      </p:sp>
      <p:sp>
        <p:nvSpPr>
          <p:cNvPr id="14" name="Rechteck 13"/>
          <p:cNvSpPr/>
          <p:nvPr/>
        </p:nvSpPr>
        <p:spPr>
          <a:xfrm>
            <a:off x="666050" y="5797011"/>
            <a:ext cx="9371714" cy="72000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Use this pattern if you want to show that after one Activity completed, two or more can be started</a:t>
            </a:r>
          </a:p>
        </p:txBody>
      </p:sp>
      <p:grpSp>
        <p:nvGrpSpPr>
          <p:cNvPr id="31" name="Gruppieren 17"/>
          <p:cNvGrpSpPr/>
          <p:nvPr/>
        </p:nvGrpSpPr>
        <p:grpSpPr>
          <a:xfrm>
            <a:off x="5166700" y="3976788"/>
            <a:ext cx="360000" cy="216000"/>
            <a:chOff x="1907704" y="6246054"/>
            <a:chExt cx="298192" cy="207282"/>
          </a:xfrm>
          <a:solidFill>
            <a:schemeClr val="bg1">
              <a:lumMod val="95000"/>
            </a:schemeClr>
          </a:solidFill>
        </p:grpSpPr>
        <p:sp>
          <p:nvSpPr>
            <p:cNvPr id="32" name="Abgerundetes Rechteck 19"/>
            <p:cNvSpPr/>
            <p:nvPr/>
          </p:nvSpPr>
          <p:spPr>
            <a:xfrm>
              <a:off x="1907704" y="6246054"/>
              <a:ext cx="298192" cy="90686"/>
            </a:xfrm>
            <a:prstGeom prst="round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5">
                <a:solidFill>
                  <a:schemeClr val="tx1"/>
                </a:solidFill>
                <a:latin typeface="Arial Narrow" pitchFamily="34" charset="0"/>
              </a:endParaRPr>
            </a:p>
          </p:txBody>
        </p:sp>
        <p:sp>
          <p:nvSpPr>
            <p:cNvPr id="33" name="Abgerundetes Rechteck 20"/>
            <p:cNvSpPr/>
            <p:nvPr/>
          </p:nvSpPr>
          <p:spPr>
            <a:xfrm>
              <a:off x="1907704" y="6362650"/>
              <a:ext cx="298192" cy="90686"/>
            </a:xfrm>
            <a:prstGeom prst="round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5">
                <a:solidFill>
                  <a:schemeClr val="tx1"/>
                </a:solidFill>
                <a:latin typeface="Arial Narrow" pitchFamily="34" charset="0"/>
              </a:endParaRPr>
            </a:p>
          </p:txBody>
        </p:sp>
      </p:grpSp>
      <p:grpSp>
        <p:nvGrpSpPr>
          <p:cNvPr id="34" name="Gruppieren 33"/>
          <p:cNvGrpSpPr/>
          <p:nvPr/>
        </p:nvGrpSpPr>
        <p:grpSpPr>
          <a:xfrm>
            <a:off x="886033" y="2845382"/>
            <a:ext cx="2948457" cy="2231429"/>
            <a:chOff x="1026100" y="2483250"/>
            <a:chExt cx="2948457" cy="2231429"/>
          </a:xfrm>
        </p:grpSpPr>
        <p:pic>
          <p:nvPicPr>
            <p:cNvPr id="35" name="Obraz 5"/>
            <p:cNvPicPr>
              <a:picLocks noChangeAspect="1"/>
            </p:cNvPicPr>
            <p:nvPr/>
          </p:nvPicPr>
          <p:blipFill rotWithShape="1">
            <a:blip r:embed="rId2"/>
            <a:srcRect r="40472"/>
            <a:stretch/>
          </p:blipFill>
          <p:spPr>
            <a:xfrm>
              <a:off x="1026100" y="2628471"/>
              <a:ext cx="2948457" cy="2086208"/>
            </a:xfrm>
            <a:prstGeom prst="rect">
              <a:avLst/>
            </a:prstGeom>
          </p:spPr>
        </p:pic>
        <p:pic>
          <p:nvPicPr>
            <p:cNvPr id="3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0270" y="3000478"/>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76292" y="2483250"/>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72338" y="3927358"/>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9" name="Gruppieren 38"/>
          <p:cNvGrpSpPr/>
          <p:nvPr/>
        </p:nvGrpSpPr>
        <p:grpSpPr>
          <a:xfrm>
            <a:off x="6714890" y="2937108"/>
            <a:ext cx="3096430" cy="2047977"/>
            <a:chOff x="6126374" y="2782652"/>
            <a:chExt cx="3096430" cy="2047977"/>
          </a:xfrm>
        </p:grpSpPr>
        <p:pic>
          <p:nvPicPr>
            <p:cNvPr id="40" name="Obraz 2"/>
            <p:cNvPicPr>
              <a:picLocks noChangeAspect="1"/>
            </p:cNvPicPr>
            <p:nvPr/>
          </p:nvPicPr>
          <p:blipFill>
            <a:blip r:embed="rId4"/>
            <a:stretch>
              <a:fillRect/>
            </a:stretch>
          </p:blipFill>
          <p:spPr>
            <a:xfrm>
              <a:off x="6126374" y="2782652"/>
              <a:ext cx="3096430" cy="2047977"/>
            </a:xfrm>
            <a:prstGeom prst="rect">
              <a:avLst/>
            </a:prstGeom>
          </p:spPr>
        </p:pic>
        <p:pic>
          <p:nvPicPr>
            <p:cNvPr id="4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2521" y="2938546"/>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678" y="4117118"/>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4" name="Textfeld 3"/>
          <p:cNvSpPr txBox="1"/>
          <p:nvPr/>
        </p:nvSpPr>
        <p:spPr bwMode="auto">
          <a:xfrm>
            <a:off x="1736525" y="5147455"/>
            <a:ext cx="1707519" cy="307777"/>
          </a:xfrm>
          <a:prstGeom prst="rect">
            <a:avLst/>
          </a:prstGeom>
          <a:noFill/>
          <a:ln w="9525">
            <a:noFill/>
            <a:miter lim="800000"/>
            <a:headEnd/>
            <a:tailEnd/>
          </a:ln>
        </p:spPr>
        <p:txBody>
          <a:bodyPr wrap="none" rtlCol="0">
            <a:spAutoFit/>
          </a:bodyPr>
          <a:lstStyle/>
          <a:p>
            <a:r>
              <a:rPr lang="de-AT" sz="1400" dirty="0">
                <a:latin typeface="Arial Narrow" pitchFamily="34" charset="0"/>
              </a:rPr>
              <a:t>Best </a:t>
            </a:r>
            <a:r>
              <a:rPr lang="de-AT" sz="1400" dirty="0" err="1">
                <a:latin typeface="Arial Narrow" pitchFamily="34" charset="0"/>
              </a:rPr>
              <a:t>modelling</a:t>
            </a:r>
            <a:r>
              <a:rPr lang="de-AT" sz="1400" dirty="0">
                <a:latin typeface="Arial Narrow" pitchFamily="34" charset="0"/>
              </a:rPr>
              <a:t> </a:t>
            </a:r>
            <a:r>
              <a:rPr lang="de-AT" sz="1400" dirty="0" err="1">
                <a:latin typeface="Arial Narrow" pitchFamily="34" charset="0"/>
              </a:rPr>
              <a:t>practice</a:t>
            </a:r>
            <a:endParaRPr lang="de-AT" sz="1400" dirty="0">
              <a:latin typeface="Arial Narrow" pitchFamily="34" charset="0"/>
            </a:endParaRPr>
          </a:p>
        </p:txBody>
      </p:sp>
    </p:spTree>
    <p:extLst>
      <p:ext uri="{BB962C8B-B14F-4D97-AF65-F5344CB8AC3E}">
        <p14:creationId xmlns:p14="http://schemas.microsoft.com/office/powerpoint/2010/main" val="2498572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de-DE" dirty="0"/>
              <a:t> </a:t>
            </a:r>
            <a:r>
              <a:rPr lang="pl-PL" dirty="0"/>
              <a:t>Gateways</a:t>
            </a:r>
            <a:endParaRPr lang="de-AT" dirty="0"/>
          </a:p>
        </p:txBody>
      </p:sp>
      <p:sp>
        <p:nvSpPr>
          <p:cNvPr id="3" name="Textplatzhalter 2"/>
          <p:cNvSpPr>
            <a:spLocks noGrp="1"/>
          </p:cNvSpPr>
          <p:nvPr>
            <p:ph type="body" sz="quarter" idx="13"/>
          </p:nvPr>
        </p:nvSpPr>
        <p:spPr/>
        <p:txBody>
          <a:bodyPr/>
          <a:lstStyle/>
          <a:p>
            <a:r>
              <a:rPr lang="pl-PL" dirty="0"/>
              <a:t>Conditional Sequence Flow</a:t>
            </a:r>
            <a:endParaRPr lang="de-AT" dirty="0"/>
          </a:p>
        </p:txBody>
      </p:sp>
      <p:sp>
        <p:nvSpPr>
          <p:cNvPr id="7" name="Rechteck 6"/>
          <p:cNvSpPr/>
          <p:nvPr/>
        </p:nvSpPr>
        <p:spPr>
          <a:xfrm>
            <a:off x="666050" y="2772491"/>
            <a:ext cx="9371714" cy="432060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Shown with a diamond marker at the start (please note: only valid when it is not attached to a gateway or an event).</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It results directly from an activity and has a condition.</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A sequence flow can optionally define a condition expression, indicating that the token will be passed to the next object in the sequence flow after the activity has been completed, but only if the expression evaluates to true. </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Every sequence flow whose condition is met receives a token, so it can behave as XOR or </a:t>
            </a:r>
            <a:r>
              <a:rPr lang="en-US" dirty="0" err="1">
                <a:solidFill>
                  <a:schemeClr val="tx1"/>
                </a:solidFill>
                <a:latin typeface="Arial Narrow" pitchFamily="34" charset="0"/>
              </a:rPr>
              <a:t>OR</a:t>
            </a:r>
            <a:r>
              <a:rPr lang="en-US" dirty="0">
                <a:solidFill>
                  <a:schemeClr val="tx1"/>
                </a:solidFill>
                <a:latin typeface="Arial Narrow" pitchFamily="34" charset="0"/>
              </a:rPr>
              <a:t> gateway.</a:t>
            </a:r>
          </a:p>
        </p:txBody>
      </p:sp>
      <p:sp>
        <p:nvSpPr>
          <p:cNvPr id="11" name="TextBox 161"/>
          <p:cNvSpPr txBox="1">
            <a:spLocks noChangeArrowheads="1"/>
          </p:cNvSpPr>
          <p:nvPr/>
        </p:nvSpPr>
        <p:spPr bwMode="auto">
          <a:xfrm>
            <a:off x="4998731" y="1999352"/>
            <a:ext cx="3156359" cy="413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295" tIns="52147" rIns="104295" bIns="52147">
            <a:spAutoFit/>
          </a:bodyPr>
          <a:lstStyle/>
          <a:p>
            <a:r>
              <a:rPr lang="pl-PL" altLang="pl-PL" sz="2000" dirty="0">
                <a:latin typeface="Arial Narrow" panose="020B0606020202030204" pitchFamily="34" charset="0"/>
              </a:rPr>
              <a:t>Conditional Sequence Flow</a:t>
            </a:r>
            <a:endParaRPr lang="de-DE" altLang="pl-PL" sz="2000" dirty="0">
              <a:latin typeface="Arial Narrow" panose="020B0606020202030204" pitchFamily="34" charset="0"/>
            </a:endParaRPr>
          </a:p>
        </p:txBody>
      </p:sp>
      <p:pic>
        <p:nvPicPr>
          <p:cNvPr id="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807432">
            <a:off x="4148256" y="1895854"/>
            <a:ext cx="1287462"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0175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Gateways</a:t>
            </a:r>
            <a:endParaRPr lang="de-AT" dirty="0"/>
          </a:p>
        </p:txBody>
      </p:sp>
      <p:sp>
        <p:nvSpPr>
          <p:cNvPr id="3" name="Textplatzhalter 2"/>
          <p:cNvSpPr>
            <a:spLocks noGrp="1"/>
          </p:cNvSpPr>
          <p:nvPr>
            <p:ph type="body" sz="quarter" idx="13"/>
          </p:nvPr>
        </p:nvSpPr>
        <p:spPr/>
        <p:txBody>
          <a:bodyPr/>
          <a:lstStyle/>
          <a:p>
            <a:r>
              <a:rPr lang="pl-PL" dirty="0"/>
              <a:t>Parallel Split</a:t>
            </a:r>
            <a:endParaRPr lang="de-AT" dirty="0"/>
          </a:p>
        </p:txBody>
      </p:sp>
      <p:sp>
        <p:nvSpPr>
          <p:cNvPr id="14" name="Rechteck 13"/>
          <p:cNvSpPr/>
          <p:nvPr/>
        </p:nvSpPr>
        <p:spPr>
          <a:xfrm>
            <a:off x="666050" y="4140681"/>
            <a:ext cx="9371714" cy="280839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Use this pattern to show that after the first Activity completes, one or several process paths can become active.</a:t>
            </a: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If we use an inclusive Gateway with three outgoing paths, depending on the conditions 1, 2 or all 3 of them can receive a token.</a:t>
            </a: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Best practice is to use the multi choice pattern only when necessary (i.e. when Parallel and Exclusive Gateways are not sufficient).</a:t>
            </a:r>
          </a:p>
        </p:txBody>
      </p:sp>
      <p:grpSp>
        <p:nvGrpSpPr>
          <p:cNvPr id="31" name="Gruppieren 17"/>
          <p:cNvGrpSpPr/>
          <p:nvPr/>
        </p:nvGrpSpPr>
        <p:grpSpPr>
          <a:xfrm>
            <a:off x="5202680" y="2698273"/>
            <a:ext cx="360000" cy="216000"/>
            <a:chOff x="1907704" y="6246054"/>
            <a:chExt cx="298192" cy="207282"/>
          </a:xfrm>
          <a:solidFill>
            <a:schemeClr val="bg1">
              <a:lumMod val="95000"/>
            </a:schemeClr>
          </a:solidFill>
        </p:grpSpPr>
        <p:sp>
          <p:nvSpPr>
            <p:cNvPr id="32" name="Abgerundetes Rechteck 19"/>
            <p:cNvSpPr/>
            <p:nvPr/>
          </p:nvSpPr>
          <p:spPr>
            <a:xfrm>
              <a:off x="1907704" y="6246054"/>
              <a:ext cx="298192" cy="90686"/>
            </a:xfrm>
            <a:prstGeom prst="round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5">
                <a:solidFill>
                  <a:schemeClr val="tx1"/>
                </a:solidFill>
                <a:latin typeface="Arial Narrow" pitchFamily="34" charset="0"/>
              </a:endParaRPr>
            </a:p>
          </p:txBody>
        </p:sp>
        <p:sp>
          <p:nvSpPr>
            <p:cNvPr id="33" name="Abgerundetes Rechteck 20"/>
            <p:cNvSpPr/>
            <p:nvPr/>
          </p:nvSpPr>
          <p:spPr>
            <a:xfrm>
              <a:off x="1907704" y="6362650"/>
              <a:ext cx="298192" cy="90686"/>
            </a:xfrm>
            <a:prstGeom prst="round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5">
                <a:solidFill>
                  <a:schemeClr val="tx1"/>
                </a:solidFill>
                <a:latin typeface="Arial Narrow" pitchFamily="34" charset="0"/>
              </a:endParaRPr>
            </a:p>
          </p:txBody>
        </p:sp>
      </p:grpSp>
      <p:grpSp>
        <p:nvGrpSpPr>
          <p:cNvPr id="55" name="Gruppieren 54"/>
          <p:cNvGrpSpPr/>
          <p:nvPr/>
        </p:nvGrpSpPr>
        <p:grpSpPr>
          <a:xfrm>
            <a:off x="1890220" y="1816890"/>
            <a:ext cx="2304320" cy="1766155"/>
            <a:chOff x="810070" y="1551740"/>
            <a:chExt cx="2304320" cy="1766155"/>
          </a:xfrm>
        </p:grpSpPr>
        <p:pic>
          <p:nvPicPr>
            <p:cNvPr id="56" name="Obraz 6"/>
            <p:cNvPicPr>
              <a:picLocks noChangeAspect="1"/>
            </p:cNvPicPr>
            <p:nvPr/>
          </p:nvPicPr>
          <p:blipFill rotWithShape="1">
            <a:blip r:embed="rId2"/>
            <a:srcRect r="43129"/>
            <a:stretch/>
          </p:blipFill>
          <p:spPr>
            <a:xfrm>
              <a:off x="810070" y="1764351"/>
              <a:ext cx="2304320" cy="1553544"/>
            </a:xfrm>
            <a:prstGeom prst="rect">
              <a:avLst/>
            </a:prstGeom>
          </p:spPr>
        </p:pic>
        <p:pic>
          <p:nvPicPr>
            <p:cNvPr id="5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0162" y="1931261"/>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2230" y="1551740"/>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9" name="Gruppieren 58"/>
          <p:cNvGrpSpPr/>
          <p:nvPr/>
        </p:nvGrpSpPr>
        <p:grpSpPr>
          <a:xfrm>
            <a:off x="6597836" y="2092570"/>
            <a:ext cx="2421374" cy="1616051"/>
            <a:chOff x="4600962" y="1800084"/>
            <a:chExt cx="2421374" cy="1616051"/>
          </a:xfrm>
        </p:grpSpPr>
        <p:pic>
          <p:nvPicPr>
            <p:cNvPr id="60" name="Obraz 3"/>
            <p:cNvPicPr>
              <a:picLocks noChangeAspect="1"/>
            </p:cNvPicPr>
            <p:nvPr/>
          </p:nvPicPr>
          <p:blipFill>
            <a:blip r:embed="rId4"/>
            <a:stretch>
              <a:fillRect/>
            </a:stretch>
          </p:blipFill>
          <p:spPr>
            <a:xfrm>
              <a:off x="4600962" y="1800084"/>
              <a:ext cx="2421374" cy="1616051"/>
            </a:xfrm>
            <a:prstGeom prst="rect">
              <a:avLst/>
            </a:prstGeom>
          </p:spPr>
        </p:pic>
        <p:pic>
          <p:nvPicPr>
            <p:cNvPr id="6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9581" y="1925060"/>
              <a:ext cx="322068" cy="37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5" name="Textfeld 14"/>
          <p:cNvSpPr txBox="1"/>
          <p:nvPr/>
        </p:nvSpPr>
        <p:spPr bwMode="auto">
          <a:xfrm>
            <a:off x="2349654" y="3749955"/>
            <a:ext cx="1707520" cy="307777"/>
          </a:xfrm>
          <a:prstGeom prst="rect">
            <a:avLst/>
          </a:prstGeom>
          <a:noFill/>
          <a:ln w="9525">
            <a:noFill/>
            <a:miter lim="800000"/>
            <a:headEnd/>
            <a:tailEnd/>
          </a:ln>
        </p:spPr>
        <p:txBody>
          <a:bodyPr wrap="none" rtlCol="0">
            <a:spAutoFit/>
          </a:bodyPr>
          <a:lstStyle/>
          <a:p>
            <a:pPr algn="ctr"/>
            <a:r>
              <a:rPr lang="de-AT" sz="1400" dirty="0">
                <a:latin typeface="Arial Narrow" pitchFamily="34" charset="0"/>
              </a:rPr>
              <a:t>Best </a:t>
            </a:r>
            <a:r>
              <a:rPr lang="de-AT" sz="1400" dirty="0" err="1">
                <a:latin typeface="Arial Narrow" pitchFamily="34" charset="0"/>
              </a:rPr>
              <a:t>modelling</a:t>
            </a:r>
            <a:r>
              <a:rPr lang="de-AT" sz="1400" dirty="0">
                <a:latin typeface="Arial Narrow" pitchFamily="34" charset="0"/>
              </a:rPr>
              <a:t> </a:t>
            </a:r>
            <a:r>
              <a:rPr lang="de-AT" sz="1400" dirty="0" err="1">
                <a:latin typeface="Arial Narrow" pitchFamily="34" charset="0"/>
              </a:rPr>
              <a:t>practice</a:t>
            </a:r>
            <a:endParaRPr lang="de-AT" sz="1400" dirty="0">
              <a:latin typeface="Arial Narrow" pitchFamily="34" charset="0"/>
            </a:endParaRPr>
          </a:p>
        </p:txBody>
      </p:sp>
    </p:spTree>
    <p:extLst>
      <p:ext uri="{BB962C8B-B14F-4D97-AF65-F5344CB8AC3E}">
        <p14:creationId xmlns:p14="http://schemas.microsoft.com/office/powerpoint/2010/main" val="4115151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de-DE" dirty="0"/>
              <a:t> </a:t>
            </a:r>
            <a:r>
              <a:rPr lang="pl-PL" dirty="0"/>
              <a:t>Gateways</a:t>
            </a:r>
            <a:endParaRPr lang="de-AT" dirty="0"/>
          </a:p>
        </p:txBody>
      </p:sp>
      <p:sp>
        <p:nvSpPr>
          <p:cNvPr id="3" name="Textplatzhalter 2"/>
          <p:cNvSpPr>
            <a:spLocks noGrp="1"/>
          </p:cNvSpPr>
          <p:nvPr>
            <p:ph type="body" sz="quarter" idx="13"/>
          </p:nvPr>
        </p:nvSpPr>
        <p:spPr/>
        <p:txBody>
          <a:bodyPr/>
          <a:lstStyle/>
          <a:p>
            <a:r>
              <a:rPr lang="pl-PL" dirty="0"/>
              <a:t>Default Sequence Flow</a:t>
            </a:r>
            <a:endParaRPr lang="de-AT" dirty="0"/>
          </a:p>
        </p:txBody>
      </p:sp>
      <p:sp>
        <p:nvSpPr>
          <p:cNvPr id="7" name="Rechteck 6"/>
          <p:cNvSpPr/>
          <p:nvPr/>
        </p:nvSpPr>
        <p:spPr>
          <a:xfrm>
            <a:off x="666050" y="2628471"/>
            <a:ext cx="5616780" cy="460864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Marked with a slash.</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Default sequence flow receives a token whenever no condition of the other outgoing sequence flows is met.</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It shows what should happen when none of the (other) conditions on the sequence flows are true; NOT to be confused with happy path (i.e. perfect process flow).</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It can originate from an exclusive, inclusive, or complex gateway or an activity.</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Best practice for default sequence flows: Cover the entire value range to avoid flows that can’t continue.</a:t>
            </a:r>
          </a:p>
        </p:txBody>
      </p:sp>
      <p:sp>
        <p:nvSpPr>
          <p:cNvPr id="11" name="TextBox 161"/>
          <p:cNvSpPr txBox="1">
            <a:spLocks noChangeArrowheads="1"/>
          </p:cNvSpPr>
          <p:nvPr/>
        </p:nvSpPr>
        <p:spPr bwMode="auto">
          <a:xfrm>
            <a:off x="4998731" y="1999352"/>
            <a:ext cx="3156359" cy="413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295" tIns="52147" rIns="104295" bIns="52147">
            <a:spAutoFit/>
          </a:bodyPr>
          <a:lstStyle/>
          <a:p>
            <a:r>
              <a:rPr lang="de-DE" altLang="pl-PL" sz="2000" dirty="0">
                <a:latin typeface="Arial Narrow" panose="020B0606020202030204" pitchFamily="34" charset="0"/>
              </a:rPr>
              <a:t>Default </a:t>
            </a:r>
            <a:r>
              <a:rPr lang="pl-PL" altLang="pl-PL" sz="2000" dirty="0">
                <a:latin typeface="Arial Narrow" panose="020B0606020202030204" pitchFamily="34" charset="0"/>
              </a:rPr>
              <a:t>Sequence Flow</a:t>
            </a:r>
            <a:endParaRPr lang="de-DE" altLang="pl-PL" sz="2000" dirty="0">
              <a:latin typeface="Arial Narrow" panose="020B0606020202030204" pitchFamily="34" charset="0"/>
            </a:endParaRPr>
          </a:p>
        </p:txBody>
      </p:sp>
      <p:pic>
        <p:nvPicPr>
          <p:cNvPr id="8"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554679">
            <a:off x="4235442" y="1884967"/>
            <a:ext cx="13493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Obraz 2"/>
          <p:cNvPicPr>
            <a:picLocks noChangeAspect="1"/>
          </p:cNvPicPr>
          <p:nvPr/>
        </p:nvPicPr>
        <p:blipFill>
          <a:blip r:embed="rId3"/>
          <a:stretch>
            <a:fillRect/>
          </a:stretch>
        </p:blipFill>
        <p:spPr>
          <a:xfrm>
            <a:off x="6493739" y="3348571"/>
            <a:ext cx="3452182" cy="3514664"/>
          </a:xfrm>
          <a:prstGeom prst="rect">
            <a:avLst/>
          </a:prstGeom>
        </p:spPr>
      </p:pic>
    </p:spTree>
    <p:extLst>
      <p:ext uri="{BB962C8B-B14F-4D97-AF65-F5344CB8AC3E}">
        <p14:creationId xmlns:p14="http://schemas.microsoft.com/office/powerpoint/2010/main" val="593739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hteck 14"/>
          <p:cNvSpPr/>
          <p:nvPr/>
        </p:nvSpPr>
        <p:spPr>
          <a:xfrm>
            <a:off x="667557" y="1332291"/>
            <a:ext cx="9371713" cy="396000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55600" indent="-355600">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Standard notation maintained by OMG – independent entity (no vendor lock-in)</a:t>
            </a:r>
          </a:p>
          <a:p>
            <a:pPr marL="355600" indent="-355600">
              <a:buClr>
                <a:schemeClr val="tx1">
                  <a:lumMod val="65000"/>
                  <a:lumOff val="35000"/>
                </a:schemeClr>
              </a:buClr>
              <a:buSzPct val="75000"/>
              <a:buFont typeface="Wingdings 3" pitchFamily="18" charset="2"/>
              <a:buChar char=""/>
              <a:defRPr/>
            </a:pPr>
            <a:endParaRPr lang="en-US" dirty="0">
              <a:solidFill>
                <a:schemeClr val="tx1"/>
              </a:solidFill>
              <a:latin typeface="Arial Narrow" pitchFamily="34" charset="0"/>
            </a:endParaRPr>
          </a:p>
          <a:p>
            <a:pPr marL="355600" indent="-355600">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Common language for various groups: business users, business analysts, technical implementation specialists etc.</a:t>
            </a:r>
          </a:p>
          <a:p>
            <a:pPr marL="355600" indent="-355600">
              <a:buClr>
                <a:schemeClr val="tx1">
                  <a:lumMod val="65000"/>
                  <a:lumOff val="35000"/>
                </a:schemeClr>
              </a:buClr>
              <a:buSzPct val="75000"/>
              <a:buFont typeface="Wingdings 3" pitchFamily="18" charset="2"/>
              <a:buChar char=""/>
              <a:defRPr/>
            </a:pPr>
            <a:endParaRPr lang="en-US" dirty="0">
              <a:solidFill>
                <a:schemeClr val="tx1"/>
              </a:solidFill>
              <a:latin typeface="Arial Narrow" pitchFamily="34" charset="0"/>
            </a:endParaRPr>
          </a:p>
          <a:p>
            <a:pPr marL="355600" indent="-355600">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Basic BPMN is similar to flowcharts, so it is easy to learn</a:t>
            </a:r>
          </a:p>
          <a:p>
            <a:pPr marL="355600" indent="-355600">
              <a:buClr>
                <a:schemeClr val="tx1">
                  <a:lumMod val="65000"/>
                  <a:lumOff val="35000"/>
                </a:schemeClr>
              </a:buClr>
              <a:buSzPct val="75000"/>
              <a:buFont typeface="Wingdings 3" pitchFamily="18" charset="2"/>
              <a:buChar char=""/>
              <a:defRPr/>
            </a:pPr>
            <a:endParaRPr lang="en-US" dirty="0">
              <a:solidFill>
                <a:schemeClr val="tx1"/>
              </a:solidFill>
              <a:latin typeface="Arial Narrow" pitchFamily="34" charset="0"/>
            </a:endParaRPr>
          </a:p>
          <a:p>
            <a:pPr marL="355600" indent="-355600">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However, it allows also to capture more technical details e.g. via event handling</a:t>
            </a:r>
          </a:p>
          <a:p>
            <a:pPr marL="355600" indent="-355600">
              <a:buClr>
                <a:schemeClr val="tx1">
                  <a:lumMod val="65000"/>
                  <a:lumOff val="35000"/>
                </a:schemeClr>
              </a:buClr>
              <a:buSzPct val="75000"/>
              <a:buFont typeface="Wingdings 3" pitchFamily="18" charset="2"/>
              <a:buChar char=""/>
              <a:defRPr/>
            </a:pPr>
            <a:endParaRPr lang="en-US" dirty="0">
              <a:solidFill>
                <a:schemeClr val="tx1"/>
              </a:solidFill>
              <a:latin typeface="Arial Narrow" pitchFamily="34" charset="0"/>
            </a:endParaRPr>
          </a:p>
          <a:p>
            <a:pPr marL="355600" indent="-355600">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BPMN 2.0 contains interchange mechanism (BPMN Diagram Interchange)*</a:t>
            </a:r>
          </a:p>
          <a:p>
            <a:pPr marL="355600" indent="-355600">
              <a:buClr>
                <a:schemeClr val="tx1">
                  <a:lumMod val="65000"/>
                  <a:lumOff val="35000"/>
                </a:schemeClr>
              </a:buClr>
              <a:buSzPct val="75000"/>
              <a:buFont typeface="Wingdings 3" pitchFamily="18" charset="2"/>
              <a:buChar char=""/>
              <a:defRPr/>
            </a:pPr>
            <a:endParaRPr lang="en-US" dirty="0">
              <a:solidFill>
                <a:schemeClr val="tx1"/>
              </a:solidFill>
              <a:latin typeface="Arial Narrow" pitchFamily="34" charset="0"/>
            </a:endParaRPr>
          </a:p>
          <a:p>
            <a:pPr marL="355600" indent="-355600">
              <a:buClr>
                <a:schemeClr val="tx1">
                  <a:lumMod val="65000"/>
                  <a:lumOff val="35000"/>
                </a:schemeClr>
              </a:buClr>
              <a:buSzPct val="75000"/>
              <a:buFont typeface="Wingdings 3" pitchFamily="18" charset="2"/>
              <a:buChar char=""/>
              <a:defRPr/>
            </a:pPr>
            <a:r>
              <a:rPr lang="en-US" dirty="0">
                <a:solidFill>
                  <a:schemeClr val="tx1"/>
                </a:solidFill>
                <a:latin typeface="Arial Narrow" pitchFamily="34" charset="0"/>
              </a:rPr>
              <a:t>BPMN 2.0 contains attributes and logic to support process automation</a:t>
            </a:r>
          </a:p>
        </p:txBody>
      </p:sp>
      <p:sp>
        <p:nvSpPr>
          <p:cNvPr id="2" name="Titel 1"/>
          <p:cNvSpPr>
            <a:spLocks noGrp="1"/>
          </p:cNvSpPr>
          <p:nvPr>
            <p:ph type="ctrTitle"/>
          </p:nvPr>
        </p:nvSpPr>
        <p:spPr/>
        <p:txBody>
          <a:bodyPr/>
          <a:lstStyle/>
          <a:p>
            <a:pPr>
              <a:defRPr/>
            </a:pPr>
            <a:r>
              <a:rPr lang="de-DE" dirty="0"/>
              <a:t>The </a:t>
            </a:r>
            <a:r>
              <a:rPr lang="de-DE" dirty="0" err="1"/>
              <a:t>Benefits</a:t>
            </a:r>
            <a:r>
              <a:rPr lang="de-DE" dirty="0"/>
              <a:t> </a:t>
            </a:r>
            <a:r>
              <a:rPr lang="de-DE" dirty="0" err="1"/>
              <a:t>of</a:t>
            </a:r>
            <a:r>
              <a:rPr lang="de-DE" dirty="0"/>
              <a:t> BPMN</a:t>
            </a:r>
            <a:endParaRPr lang="pl-PL" dirty="0"/>
          </a:p>
        </p:txBody>
      </p:sp>
      <p:grpSp>
        <p:nvGrpSpPr>
          <p:cNvPr id="7" name="Gruppieren 6"/>
          <p:cNvGrpSpPr/>
          <p:nvPr/>
        </p:nvGrpSpPr>
        <p:grpSpPr>
          <a:xfrm>
            <a:off x="666050" y="5818628"/>
            <a:ext cx="9371713" cy="1130443"/>
            <a:chOff x="666050" y="5594916"/>
            <a:chExt cx="9371713" cy="1130443"/>
          </a:xfrm>
        </p:grpSpPr>
        <p:sp>
          <p:nvSpPr>
            <p:cNvPr id="8" name="Rechteck 7"/>
            <p:cNvSpPr/>
            <p:nvPr/>
          </p:nvSpPr>
          <p:spPr>
            <a:xfrm>
              <a:off x="666050" y="5594916"/>
              <a:ext cx="9371713" cy="1130443"/>
            </a:xfrm>
            <a:prstGeom prst="rect">
              <a:avLst/>
            </a:prstGeom>
            <a:solidFill>
              <a:schemeClr val="bg1">
                <a:lumMod val="95000"/>
              </a:schemeClr>
            </a:solidFill>
            <a:ln w="12700">
              <a:solidFill>
                <a:srgbClr val="7D7D7D"/>
              </a:solidFill>
            </a:ln>
          </p:spPr>
          <p:style>
            <a:lnRef idx="2">
              <a:schemeClr val="accent1">
                <a:shade val="50000"/>
              </a:schemeClr>
            </a:lnRef>
            <a:fillRef idx="1">
              <a:schemeClr val="accent1"/>
            </a:fillRef>
            <a:effectRef idx="0">
              <a:schemeClr val="accent1"/>
            </a:effectRef>
            <a:fontRef idx="minor">
              <a:schemeClr val="lt1"/>
            </a:fontRef>
          </p:style>
          <p:txBody>
            <a:bodyPr wrap="square" lIns="216000" tIns="108000" rIns="108000" bIns="108000" anchor="ctr">
              <a:noAutofit/>
            </a:bodyPr>
            <a:lstStyle/>
            <a:p>
              <a:r>
                <a:rPr lang="de-DE" altLang="de-DE" dirty="0">
                  <a:solidFill>
                    <a:schemeClr val="tx1"/>
                  </a:solidFill>
                </a:rPr>
                <a:t>*T</a:t>
              </a:r>
              <a:r>
                <a:rPr lang="de-AT" altLang="de-DE" dirty="0">
                  <a:solidFill>
                    <a:schemeClr val="tx1"/>
                  </a:solidFill>
                </a:rPr>
                <a:t>he </a:t>
              </a:r>
              <a:r>
                <a:rPr lang="pl-PL" altLang="de-DE" dirty="0">
                  <a:solidFill>
                    <a:schemeClr val="tx1"/>
                  </a:solidFill>
                </a:rPr>
                <a:t>BPMN Model Interchange Working Group was established</a:t>
              </a:r>
              <a:r>
                <a:rPr lang="de-DE" altLang="de-DE" dirty="0">
                  <a:solidFill>
                    <a:schemeClr val="tx1"/>
                  </a:solidFill>
                </a:rPr>
                <a:t>,</a:t>
              </a:r>
              <a:r>
                <a:rPr lang="pl-PL" altLang="de-DE" dirty="0">
                  <a:solidFill>
                    <a:schemeClr val="tx1"/>
                  </a:solidFill>
                </a:rPr>
                <a:t> where BPMN</a:t>
              </a:r>
              <a:endParaRPr lang="de-DE" altLang="de-DE" dirty="0">
                <a:solidFill>
                  <a:schemeClr val="tx1"/>
                </a:solidFill>
              </a:endParaRPr>
            </a:p>
            <a:p>
              <a:r>
                <a:rPr lang="pl-PL" altLang="de-DE" dirty="0">
                  <a:solidFill>
                    <a:schemeClr val="tx1"/>
                  </a:solidFill>
                </a:rPr>
                <a:t>tool vendors work together to improve diagram interchange</a:t>
              </a:r>
              <a:r>
                <a:rPr lang="de-AT" altLang="de-DE" dirty="0">
                  <a:solidFill>
                    <a:schemeClr val="tx1"/>
                  </a:solidFill>
                </a:rPr>
                <a:t> (http://www.omgwiki.org/bpmn-miwg/)</a:t>
              </a:r>
              <a:r>
                <a:rPr lang="pl-PL" altLang="de-DE" dirty="0">
                  <a:solidFill>
                    <a:schemeClr val="tx1"/>
                  </a:solidFill>
                </a:rPr>
                <a:t>.</a:t>
              </a:r>
              <a:endParaRPr lang="de-DE" altLang="de-DE" dirty="0">
                <a:solidFill>
                  <a:schemeClr val="tx1"/>
                </a:solidFill>
              </a:endParaRPr>
            </a:p>
          </p:txBody>
        </p:sp>
        <p:grpSp>
          <p:nvGrpSpPr>
            <p:cNvPr id="12" name="Gruppieren 11"/>
            <p:cNvGrpSpPr/>
            <p:nvPr/>
          </p:nvGrpSpPr>
          <p:grpSpPr>
            <a:xfrm>
              <a:off x="9172210" y="5888125"/>
              <a:ext cx="540000" cy="544025"/>
              <a:chOff x="8659100" y="6228971"/>
              <a:chExt cx="720160" cy="652921"/>
            </a:xfrm>
          </p:grpSpPr>
          <p:sp>
            <p:nvSpPr>
              <p:cNvPr id="13" name="Gleichschenkliges Dreieck 12"/>
              <p:cNvSpPr/>
              <p:nvPr/>
            </p:nvSpPr>
            <p:spPr>
              <a:xfrm>
                <a:off x="8659100" y="6228971"/>
                <a:ext cx="720160" cy="614092"/>
              </a:xfrm>
              <a:prstGeom prst="triangle">
                <a:avLst/>
              </a:prstGeom>
              <a:noFill/>
              <a:ln w="38100">
                <a:solidFill>
                  <a:srgbClr val="0066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solidFill>
                    <a:srgbClr val="0066B0"/>
                  </a:solidFill>
                </a:endParaRPr>
              </a:p>
            </p:txBody>
          </p:sp>
          <p:sp>
            <p:nvSpPr>
              <p:cNvPr id="14" name="Textfeld 13"/>
              <p:cNvSpPr txBox="1"/>
              <p:nvPr/>
            </p:nvSpPr>
            <p:spPr bwMode="auto">
              <a:xfrm>
                <a:off x="8929168" y="6327817"/>
                <a:ext cx="180025" cy="554075"/>
              </a:xfrm>
              <a:prstGeom prst="rect">
                <a:avLst/>
              </a:prstGeom>
              <a:noFill/>
              <a:ln w="9525">
                <a:noFill/>
                <a:miter lim="800000"/>
                <a:headEnd/>
                <a:tailEnd/>
              </a:ln>
            </p:spPr>
            <p:txBody>
              <a:bodyPr wrap="square" rtlCol="0">
                <a:spAutoFit/>
              </a:bodyPr>
              <a:lstStyle/>
              <a:p>
                <a:pPr algn="ctr"/>
                <a:r>
                  <a:rPr lang="de-DE" sz="2400" b="1" dirty="0">
                    <a:solidFill>
                      <a:srgbClr val="0066B0"/>
                    </a:solidFill>
                    <a:latin typeface="Arial Narrow" pitchFamily="34" charset="0"/>
                  </a:rPr>
                  <a:t>!</a:t>
                </a:r>
                <a:endParaRPr lang="de-AT" sz="2400" b="1" dirty="0">
                  <a:solidFill>
                    <a:srgbClr val="0066B0"/>
                  </a:solidFill>
                  <a:latin typeface="Arial Narrow" pitchFamily="34" charset="0"/>
                </a:endParaRPr>
              </a:p>
            </p:txBody>
          </p:sp>
        </p:grpSp>
      </p:grpSp>
    </p:spTree>
    <p:extLst>
      <p:ext uri="{BB962C8B-B14F-4D97-AF65-F5344CB8AC3E}">
        <p14:creationId xmlns:p14="http://schemas.microsoft.com/office/powerpoint/2010/main" val="25833737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rweiding\Desktop\Acad. Content PPT\1.3\Acad Content 2 (2017-05-16_16-21-38).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58660" y="4981636"/>
            <a:ext cx="5076000" cy="1679395"/>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p:nvPr>
        </p:nvSpPr>
        <p:spPr/>
        <p:txBody>
          <a:bodyPr/>
          <a:lstStyle/>
          <a:p>
            <a:r>
              <a:rPr lang="pl-PL" dirty="0"/>
              <a:t>Flow Objects</a:t>
            </a:r>
            <a:r>
              <a:rPr lang="de-DE" altLang="de-DE" dirty="0"/>
              <a:t> –</a:t>
            </a:r>
            <a:r>
              <a:rPr lang="pl-PL" dirty="0"/>
              <a:t> Gateways</a:t>
            </a:r>
            <a:endParaRPr lang="de-AT" dirty="0"/>
          </a:p>
        </p:txBody>
      </p:sp>
      <p:sp>
        <p:nvSpPr>
          <p:cNvPr id="3" name="Textplatzhalter 2"/>
          <p:cNvSpPr>
            <a:spLocks noGrp="1"/>
          </p:cNvSpPr>
          <p:nvPr>
            <p:ph type="body" sz="quarter" idx="13"/>
          </p:nvPr>
        </p:nvSpPr>
        <p:spPr/>
        <p:txBody>
          <a:bodyPr/>
          <a:lstStyle/>
          <a:p>
            <a:r>
              <a:rPr lang="pl-PL" dirty="0"/>
              <a:t>Can we avoid using </a:t>
            </a:r>
            <a:r>
              <a:rPr lang="de-DE" dirty="0"/>
              <a:t>G</a:t>
            </a:r>
            <a:r>
              <a:rPr lang="pl-PL" dirty="0"/>
              <a:t>ateways? Continued</a:t>
            </a:r>
            <a:r>
              <a:rPr lang="de-DE" dirty="0"/>
              <a:t>.</a:t>
            </a:r>
            <a:endParaRPr lang="de-AT" dirty="0"/>
          </a:p>
        </p:txBody>
      </p:sp>
      <p:sp>
        <p:nvSpPr>
          <p:cNvPr id="4" name="Rechteck 3"/>
          <p:cNvSpPr/>
          <p:nvPr/>
        </p:nvSpPr>
        <p:spPr>
          <a:xfrm>
            <a:off x="655636" y="1576265"/>
            <a:ext cx="9371714" cy="2492406"/>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You can split paths without gateways, but if you want to merge paths from parallel or inclusive gateways you have to use a proper gateway.</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Otherwise many tokens will follow the Sequence Flows and most likely activate process steps many times.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Avoiding gateways allows you to have more compact models, but you need to spend more time watching the conditions to understand the logic.</a:t>
            </a:r>
          </a:p>
        </p:txBody>
      </p:sp>
      <p:sp>
        <p:nvSpPr>
          <p:cNvPr id="22" name="Prostokąt 4"/>
          <p:cNvSpPr/>
          <p:nvPr/>
        </p:nvSpPr>
        <p:spPr>
          <a:xfrm>
            <a:off x="696475" y="5726660"/>
            <a:ext cx="3714095" cy="646331"/>
          </a:xfrm>
          <a:prstGeom prst="rect">
            <a:avLst/>
          </a:prstGeom>
        </p:spPr>
        <p:txBody>
          <a:bodyPr wrap="square">
            <a:spAutoFit/>
          </a:bodyPr>
          <a:lstStyle/>
          <a:p>
            <a:r>
              <a:rPr lang="pl-PL" dirty="0">
                <a:latin typeface="+mj-lt"/>
              </a:rPr>
              <a:t>Less elements but you have to notice </a:t>
            </a:r>
            <a:r>
              <a:rPr lang="de-AT" dirty="0">
                <a:latin typeface="+mj-lt"/>
              </a:rPr>
              <a:t>and </a:t>
            </a:r>
            <a:r>
              <a:rPr lang="de-AT" dirty="0" err="1">
                <a:latin typeface="+mj-lt"/>
              </a:rPr>
              <a:t>understand</a:t>
            </a:r>
            <a:r>
              <a:rPr lang="de-AT" dirty="0">
                <a:latin typeface="+mj-lt"/>
              </a:rPr>
              <a:t> </a:t>
            </a:r>
            <a:r>
              <a:rPr lang="de-AT" dirty="0" err="1">
                <a:latin typeface="+mj-lt"/>
              </a:rPr>
              <a:t>the</a:t>
            </a:r>
            <a:r>
              <a:rPr lang="de-AT" dirty="0">
                <a:latin typeface="+mj-lt"/>
              </a:rPr>
              <a:t> </a:t>
            </a:r>
            <a:r>
              <a:rPr lang="de-AT" dirty="0" err="1">
                <a:latin typeface="+mj-lt"/>
              </a:rPr>
              <a:t>logic</a:t>
            </a:r>
            <a:r>
              <a:rPr lang="de-AT" dirty="0">
                <a:latin typeface="+mj-lt"/>
              </a:rPr>
              <a:t>.</a:t>
            </a:r>
            <a:endParaRPr lang="en-US" dirty="0">
              <a:latin typeface="+mj-lt"/>
            </a:endParaRPr>
          </a:p>
        </p:txBody>
      </p:sp>
      <p:sp>
        <p:nvSpPr>
          <p:cNvPr id="23" name="Prostokąt 10"/>
          <p:cNvSpPr/>
          <p:nvPr/>
        </p:nvSpPr>
        <p:spPr>
          <a:xfrm>
            <a:off x="6007659" y="6548961"/>
            <a:ext cx="4008661" cy="369332"/>
          </a:xfrm>
          <a:prstGeom prst="rect">
            <a:avLst/>
          </a:prstGeom>
        </p:spPr>
        <p:txBody>
          <a:bodyPr wrap="none">
            <a:spAutoFit/>
          </a:bodyPr>
          <a:lstStyle/>
          <a:p>
            <a:r>
              <a:rPr lang="pl-PL" dirty="0">
                <a:latin typeface="+mj-lt"/>
              </a:rPr>
              <a:t>More elements, but logic is immediately clear</a:t>
            </a:r>
            <a:r>
              <a:rPr lang="de-DE" dirty="0">
                <a:latin typeface="+mj-lt"/>
              </a:rPr>
              <a:t>.</a:t>
            </a:r>
            <a:endParaRPr lang="en-US" dirty="0">
              <a:latin typeface="+mj-lt"/>
            </a:endParaRPr>
          </a:p>
        </p:txBody>
      </p:sp>
      <p:sp>
        <p:nvSpPr>
          <p:cNvPr id="24" name="Prostokąt 16"/>
          <p:cNvSpPr/>
          <p:nvPr/>
        </p:nvSpPr>
        <p:spPr>
          <a:xfrm>
            <a:off x="666469" y="6925197"/>
            <a:ext cx="9360881" cy="369332"/>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pl-PL" dirty="0">
                <a:solidFill>
                  <a:schemeClr val="tx1"/>
                </a:solidFill>
                <a:latin typeface="Arial Narrow" pitchFamily="34" charset="0"/>
              </a:rPr>
              <a:t>Good practice: use gateways</a:t>
            </a:r>
            <a:r>
              <a:rPr lang="de-DE" dirty="0">
                <a:solidFill>
                  <a:schemeClr val="tx1"/>
                </a:solidFill>
                <a:latin typeface="Arial Narrow" pitchFamily="34" charset="0"/>
              </a:rPr>
              <a:t>!</a:t>
            </a:r>
            <a:endParaRPr lang="pl-PL" dirty="0">
              <a:solidFill>
                <a:schemeClr val="tx1"/>
              </a:solidFill>
              <a:latin typeface="Arial Narrow" pitchFamily="34" charset="0"/>
            </a:endParaRPr>
          </a:p>
        </p:txBody>
      </p:sp>
      <p:grpSp>
        <p:nvGrpSpPr>
          <p:cNvPr id="21" name="Gruppieren 17"/>
          <p:cNvGrpSpPr/>
          <p:nvPr/>
        </p:nvGrpSpPr>
        <p:grpSpPr>
          <a:xfrm>
            <a:off x="5202680" y="5292841"/>
            <a:ext cx="360000" cy="216000"/>
            <a:chOff x="1907704" y="6246054"/>
            <a:chExt cx="298192" cy="207282"/>
          </a:xfrm>
          <a:solidFill>
            <a:schemeClr val="bg1">
              <a:lumMod val="95000"/>
            </a:schemeClr>
          </a:solidFill>
        </p:grpSpPr>
        <p:sp>
          <p:nvSpPr>
            <p:cNvPr id="25" name="Abgerundetes Rechteck 19"/>
            <p:cNvSpPr/>
            <p:nvPr/>
          </p:nvSpPr>
          <p:spPr>
            <a:xfrm>
              <a:off x="1907704" y="6246054"/>
              <a:ext cx="298192" cy="90686"/>
            </a:xfrm>
            <a:prstGeom prst="round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5">
                <a:solidFill>
                  <a:schemeClr val="tx1"/>
                </a:solidFill>
                <a:latin typeface="Arial Narrow" pitchFamily="34" charset="0"/>
              </a:endParaRPr>
            </a:p>
          </p:txBody>
        </p:sp>
        <p:sp>
          <p:nvSpPr>
            <p:cNvPr id="26" name="Abgerundetes Rechteck 20"/>
            <p:cNvSpPr/>
            <p:nvPr/>
          </p:nvSpPr>
          <p:spPr>
            <a:xfrm>
              <a:off x="1907704" y="6362650"/>
              <a:ext cx="298192" cy="90686"/>
            </a:xfrm>
            <a:prstGeom prst="round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5">
                <a:solidFill>
                  <a:schemeClr val="tx1"/>
                </a:solidFill>
                <a:latin typeface="Arial Narrow" pitchFamily="34" charset="0"/>
              </a:endParaRPr>
            </a:p>
          </p:txBody>
        </p:sp>
      </p:grpSp>
      <p:pic>
        <p:nvPicPr>
          <p:cNvPr id="1026" name="Picture 2" descr="C:\Users\rweiding\Desktop\Acad. Content PPT\1.3\Acad Content 1 (2017-05-16_16-15-48).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222" y="4262645"/>
            <a:ext cx="4428000" cy="1440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081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Events</a:t>
            </a:r>
            <a:endParaRPr lang="de-AT" dirty="0"/>
          </a:p>
        </p:txBody>
      </p:sp>
      <p:sp>
        <p:nvSpPr>
          <p:cNvPr id="3" name="Textplatzhalter 2"/>
          <p:cNvSpPr>
            <a:spLocks noGrp="1"/>
          </p:cNvSpPr>
          <p:nvPr>
            <p:ph type="body" sz="quarter" idx="13"/>
          </p:nvPr>
        </p:nvSpPr>
        <p:spPr/>
        <p:txBody>
          <a:bodyPr/>
          <a:lstStyle/>
          <a:p>
            <a:r>
              <a:rPr lang="de-DE" dirty="0" err="1"/>
              <a:t>Overview</a:t>
            </a:r>
            <a:r>
              <a:rPr lang="de-DE" dirty="0"/>
              <a:t> Events</a:t>
            </a:r>
            <a:endParaRPr lang="de-AT" dirty="0"/>
          </a:p>
        </p:txBody>
      </p:sp>
      <p:sp>
        <p:nvSpPr>
          <p:cNvPr id="4" name="Rechteck 3"/>
          <p:cNvSpPr/>
          <p:nvPr/>
        </p:nvSpPr>
        <p:spPr>
          <a:xfrm>
            <a:off x="655636" y="1673617"/>
            <a:ext cx="9371714" cy="181897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Shown as circles.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In a typical process flow, the most  commonly used types are:</a:t>
            </a:r>
          </a:p>
        </p:txBody>
      </p:sp>
      <p:sp>
        <p:nvSpPr>
          <p:cNvPr id="9" name="Textplatzhalter 14"/>
          <p:cNvSpPr txBox="1">
            <a:spLocks/>
          </p:cNvSpPr>
          <p:nvPr/>
        </p:nvSpPr>
        <p:spPr bwMode="auto">
          <a:xfrm>
            <a:off x="4482580" y="4961188"/>
            <a:ext cx="4680650" cy="1125938"/>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None/>
            </a:pPr>
            <a:r>
              <a:rPr lang="pl-PL" sz="1800" b="1" dirty="0"/>
              <a:t>Intermediate Event</a:t>
            </a:r>
          </a:p>
          <a:p>
            <a:pPr marL="0" indent="0">
              <a:buNone/>
            </a:pPr>
            <a:r>
              <a:rPr lang="pl-PL" sz="1800" dirty="0"/>
              <a:t>Circle with double thin line. Shows what can happen during the process.</a:t>
            </a:r>
          </a:p>
        </p:txBody>
      </p:sp>
      <p:sp>
        <p:nvSpPr>
          <p:cNvPr id="10" name="Textplatzhalter 14"/>
          <p:cNvSpPr txBox="1">
            <a:spLocks/>
          </p:cNvSpPr>
          <p:nvPr/>
        </p:nvSpPr>
        <p:spPr bwMode="auto">
          <a:xfrm>
            <a:off x="4482580" y="3817812"/>
            <a:ext cx="4643243" cy="1125938"/>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None/>
            </a:pPr>
            <a:r>
              <a:rPr lang="pl-PL" sz="1800" b="1" dirty="0"/>
              <a:t>Start Event</a:t>
            </a:r>
          </a:p>
          <a:p>
            <a:pPr marL="0" indent="0">
              <a:buNone/>
            </a:pPr>
            <a:r>
              <a:rPr lang="pl-PL" sz="1800" dirty="0"/>
              <a:t>Circle with single thin line. Shows what needs to happen, so that a process can begin.</a:t>
            </a:r>
          </a:p>
          <a:p>
            <a:pPr marL="342900" lvl="1" indent="-342900">
              <a:buClr>
                <a:srgbClr val="595959"/>
              </a:buClr>
              <a:buSzPct val="75000"/>
              <a:defRPr/>
            </a:pPr>
            <a:endParaRPr lang="de-DE" sz="1800" dirty="0"/>
          </a:p>
        </p:txBody>
      </p:sp>
      <p:sp>
        <p:nvSpPr>
          <p:cNvPr id="11" name="Textplatzhalter 14"/>
          <p:cNvSpPr txBox="1">
            <a:spLocks/>
          </p:cNvSpPr>
          <p:nvPr/>
        </p:nvSpPr>
        <p:spPr bwMode="auto">
          <a:xfrm>
            <a:off x="4506130" y="6126715"/>
            <a:ext cx="4657100" cy="1125938"/>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None/>
            </a:pPr>
            <a:r>
              <a:rPr lang="pl-PL" sz="1800" b="1" dirty="0"/>
              <a:t>End Event</a:t>
            </a:r>
          </a:p>
          <a:p>
            <a:pPr marL="0" indent="0">
              <a:buNone/>
            </a:pPr>
            <a:r>
              <a:rPr lang="pl-PL" sz="1800" dirty="0"/>
              <a:t>Circle with single thick line. Shows the result of the process.</a:t>
            </a:r>
          </a:p>
        </p:txBody>
      </p:sp>
      <p:pic>
        <p:nvPicPr>
          <p:cNvPr id="13" name="Obraz 10"/>
          <p:cNvPicPr>
            <a:picLocks noChangeAspect="1"/>
          </p:cNvPicPr>
          <p:nvPr/>
        </p:nvPicPr>
        <p:blipFill>
          <a:blip r:embed="rId2"/>
          <a:stretch>
            <a:fillRect/>
          </a:stretch>
        </p:blipFill>
        <p:spPr>
          <a:xfrm>
            <a:off x="2748997" y="3971257"/>
            <a:ext cx="771429" cy="819048"/>
          </a:xfrm>
          <a:prstGeom prst="rect">
            <a:avLst/>
          </a:prstGeom>
        </p:spPr>
      </p:pic>
      <p:pic>
        <p:nvPicPr>
          <p:cNvPr id="14" name="Obraz 11"/>
          <p:cNvPicPr>
            <a:picLocks noChangeAspect="1"/>
          </p:cNvPicPr>
          <p:nvPr/>
        </p:nvPicPr>
        <p:blipFill>
          <a:blip r:embed="rId3"/>
          <a:stretch>
            <a:fillRect/>
          </a:stretch>
        </p:blipFill>
        <p:spPr>
          <a:xfrm>
            <a:off x="2634705" y="6175391"/>
            <a:ext cx="904762" cy="914286"/>
          </a:xfrm>
          <a:prstGeom prst="rect">
            <a:avLst/>
          </a:prstGeom>
        </p:spPr>
      </p:pic>
      <p:pic>
        <p:nvPicPr>
          <p:cNvPr id="15" name="Obraz 21"/>
          <p:cNvPicPr>
            <a:picLocks noChangeAspect="1"/>
          </p:cNvPicPr>
          <p:nvPr/>
        </p:nvPicPr>
        <p:blipFill>
          <a:blip r:embed="rId4"/>
          <a:stretch>
            <a:fillRect/>
          </a:stretch>
        </p:blipFill>
        <p:spPr>
          <a:xfrm>
            <a:off x="2682330" y="5033681"/>
            <a:ext cx="904762" cy="980952"/>
          </a:xfrm>
          <a:prstGeom prst="rect">
            <a:avLst/>
          </a:prstGeom>
        </p:spPr>
      </p:pic>
    </p:spTree>
    <p:extLst>
      <p:ext uri="{BB962C8B-B14F-4D97-AF65-F5344CB8AC3E}">
        <p14:creationId xmlns:p14="http://schemas.microsoft.com/office/powerpoint/2010/main" val="3014104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Events</a:t>
            </a:r>
            <a:endParaRPr lang="de-AT" dirty="0"/>
          </a:p>
        </p:txBody>
      </p:sp>
      <p:sp>
        <p:nvSpPr>
          <p:cNvPr id="3" name="Textplatzhalter 2"/>
          <p:cNvSpPr>
            <a:spLocks noGrp="1"/>
          </p:cNvSpPr>
          <p:nvPr>
            <p:ph type="body" sz="quarter" idx="13"/>
          </p:nvPr>
        </p:nvSpPr>
        <p:spPr/>
        <p:txBody>
          <a:bodyPr/>
          <a:lstStyle/>
          <a:p>
            <a:r>
              <a:rPr lang="pl-PL" dirty="0"/>
              <a:t>Start Event</a:t>
            </a:r>
            <a:endParaRPr lang="de-AT" dirty="0"/>
          </a:p>
        </p:txBody>
      </p:sp>
      <p:sp>
        <p:nvSpPr>
          <p:cNvPr id="4" name="Rechteck 3"/>
          <p:cNvSpPr/>
          <p:nvPr/>
        </p:nvSpPr>
        <p:spPr>
          <a:xfrm>
            <a:off x="655636" y="1673617"/>
            <a:ext cx="9371714" cy="138691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It behaves in a passive way, waiting (listening/catching) for something to happen that will trigger a process (i.e. start a new instance).</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Most popular types of triggers are:</a:t>
            </a:r>
          </a:p>
        </p:txBody>
      </p:sp>
      <p:grpSp>
        <p:nvGrpSpPr>
          <p:cNvPr id="16" name="Gruppieren 15"/>
          <p:cNvGrpSpPr/>
          <p:nvPr/>
        </p:nvGrpSpPr>
        <p:grpSpPr>
          <a:xfrm>
            <a:off x="2106250" y="3276561"/>
            <a:ext cx="755915" cy="4032560"/>
            <a:chOff x="982928" y="2844501"/>
            <a:chExt cx="809524" cy="4392610"/>
          </a:xfrm>
        </p:grpSpPr>
        <p:pic>
          <p:nvPicPr>
            <p:cNvPr id="17" name="Obraz 2"/>
            <p:cNvPicPr>
              <a:picLocks noChangeAspect="1"/>
            </p:cNvPicPr>
            <p:nvPr/>
          </p:nvPicPr>
          <p:blipFill>
            <a:blip r:embed="rId2"/>
            <a:stretch>
              <a:fillRect/>
            </a:stretch>
          </p:blipFill>
          <p:spPr>
            <a:xfrm>
              <a:off x="982928" y="2844501"/>
              <a:ext cx="809524" cy="895238"/>
            </a:xfrm>
            <a:prstGeom prst="rect">
              <a:avLst/>
            </a:prstGeom>
          </p:spPr>
        </p:pic>
        <p:pic>
          <p:nvPicPr>
            <p:cNvPr id="18" name="Obraz 3"/>
            <p:cNvPicPr>
              <a:picLocks noChangeAspect="1"/>
            </p:cNvPicPr>
            <p:nvPr/>
          </p:nvPicPr>
          <p:blipFill>
            <a:blip r:embed="rId3"/>
            <a:stretch>
              <a:fillRect/>
            </a:stretch>
          </p:blipFill>
          <p:spPr>
            <a:xfrm>
              <a:off x="987690" y="4068671"/>
              <a:ext cx="800000" cy="895238"/>
            </a:xfrm>
            <a:prstGeom prst="rect">
              <a:avLst/>
            </a:prstGeom>
          </p:spPr>
        </p:pic>
        <p:pic>
          <p:nvPicPr>
            <p:cNvPr id="19" name="Obraz 6"/>
            <p:cNvPicPr>
              <a:picLocks noChangeAspect="1"/>
            </p:cNvPicPr>
            <p:nvPr/>
          </p:nvPicPr>
          <p:blipFill>
            <a:blip r:embed="rId4"/>
            <a:stretch>
              <a:fillRect/>
            </a:stretch>
          </p:blipFill>
          <p:spPr>
            <a:xfrm>
              <a:off x="1016262" y="5252199"/>
              <a:ext cx="742857" cy="904762"/>
            </a:xfrm>
            <a:prstGeom prst="rect">
              <a:avLst/>
            </a:prstGeom>
          </p:spPr>
        </p:pic>
        <p:pic>
          <p:nvPicPr>
            <p:cNvPr id="20" name="Obraz 8"/>
            <p:cNvPicPr>
              <a:picLocks noChangeAspect="1"/>
            </p:cNvPicPr>
            <p:nvPr/>
          </p:nvPicPr>
          <p:blipFill>
            <a:blip r:embed="rId5"/>
            <a:stretch>
              <a:fillRect/>
            </a:stretch>
          </p:blipFill>
          <p:spPr>
            <a:xfrm>
              <a:off x="1001976" y="6303778"/>
              <a:ext cx="771429" cy="933333"/>
            </a:xfrm>
            <a:prstGeom prst="rect">
              <a:avLst/>
            </a:prstGeom>
          </p:spPr>
        </p:pic>
      </p:grpSp>
      <p:sp>
        <p:nvSpPr>
          <p:cNvPr id="21" name="Textplatzhalter 14"/>
          <p:cNvSpPr txBox="1">
            <a:spLocks/>
          </p:cNvSpPr>
          <p:nvPr/>
        </p:nvSpPr>
        <p:spPr bwMode="auto">
          <a:xfrm>
            <a:off x="3145006" y="3201077"/>
            <a:ext cx="5692534" cy="1123112"/>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Font typeface="Arial" charset="0"/>
              <a:buNone/>
            </a:pPr>
            <a:r>
              <a:rPr lang="pl-PL" sz="1800" dirty="0"/>
              <a:t>The p</a:t>
            </a:r>
            <a:r>
              <a:rPr lang="en-US" sz="1800" dirty="0" err="1"/>
              <a:t>rocess</a:t>
            </a:r>
            <a:r>
              <a:rPr lang="en-US" sz="1800" dirty="0"/>
              <a:t> starts when we get some message</a:t>
            </a:r>
            <a:r>
              <a:rPr lang="pl-PL" sz="1800" dirty="0"/>
              <a:t> (email, phone, etc) from </a:t>
            </a:r>
            <a:r>
              <a:rPr lang="de-AT" sz="1800" dirty="0"/>
              <a:t>an </a:t>
            </a:r>
            <a:r>
              <a:rPr lang="pl-PL" sz="1800" dirty="0"/>
              <a:t>external participant directed to us.</a:t>
            </a:r>
            <a:endParaRPr lang="en-US" sz="1800" dirty="0"/>
          </a:p>
          <a:p>
            <a:pPr marL="0" indent="0">
              <a:buFont typeface="Arial" charset="0"/>
              <a:buNone/>
            </a:pPr>
            <a:r>
              <a:rPr lang="en-US" sz="1800" dirty="0"/>
              <a:t>E.g. Order received.</a:t>
            </a:r>
            <a:endParaRPr lang="pl-PL" sz="1800" dirty="0"/>
          </a:p>
          <a:p>
            <a:endParaRPr lang="pl-PL" sz="1800" dirty="0"/>
          </a:p>
          <a:p>
            <a:endParaRPr lang="pl-PL" sz="1800" dirty="0"/>
          </a:p>
          <a:p>
            <a:endParaRPr lang="pl-PL" sz="1800" dirty="0"/>
          </a:p>
          <a:p>
            <a:endParaRPr lang="pl-PL" sz="1800" dirty="0"/>
          </a:p>
          <a:p>
            <a:endParaRPr lang="pl-PL" sz="1800" dirty="0"/>
          </a:p>
          <a:p>
            <a:endParaRPr lang="pl-PL" sz="1800" dirty="0"/>
          </a:p>
          <a:p>
            <a:endParaRPr lang="pl-PL" sz="1800" dirty="0"/>
          </a:p>
          <a:p>
            <a:pPr marL="0" indent="0">
              <a:buFont typeface="Arial" charset="0"/>
              <a:buNone/>
            </a:pPr>
            <a:endParaRPr lang="pl-PL" sz="1800" dirty="0"/>
          </a:p>
          <a:p>
            <a:endParaRPr lang="pl-PL" sz="1800" dirty="0"/>
          </a:p>
          <a:p>
            <a:endParaRPr lang="pl-PL" sz="1800" dirty="0"/>
          </a:p>
          <a:p>
            <a:endParaRPr lang="pl-PL" sz="1800" dirty="0"/>
          </a:p>
          <a:p>
            <a:endParaRPr lang="pl-PL" sz="1800" dirty="0"/>
          </a:p>
          <a:p>
            <a:endParaRPr lang="pl-PL" sz="1800" b="1" dirty="0"/>
          </a:p>
          <a:p>
            <a:endParaRPr lang="pl-PL" sz="1800" b="1" dirty="0"/>
          </a:p>
          <a:p>
            <a:endParaRPr lang="pl-PL" sz="1800" b="1" dirty="0"/>
          </a:p>
          <a:p>
            <a:endParaRPr lang="pl-PL" sz="1800" dirty="0"/>
          </a:p>
          <a:p>
            <a:endParaRPr lang="pl-PL" sz="1800" dirty="0"/>
          </a:p>
          <a:p>
            <a:pPr marL="342900" lvl="1" indent="-342900">
              <a:buClr>
                <a:srgbClr val="595959"/>
              </a:buClr>
              <a:buSzPct val="75000"/>
              <a:defRPr/>
            </a:pPr>
            <a:endParaRPr lang="de-DE" sz="1800" dirty="0"/>
          </a:p>
        </p:txBody>
      </p:sp>
      <p:sp>
        <p:nvSpPr>
          <p:cNvPr id="22" name="Textplatzhalter 14"/>
          <p:cNvSpPr txBox="1">
            <a:spLocks/>
          </p:cNvSpPr>
          <p:nvPr/>
        </p:nvSpPr>
        <p:spPr bwMode="auto">
          <a:xfrm>
            <a:off x="3145004" y="4451268"/>
            <a:ext cx="5692535" cy="720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Font typeface="Arial" charset="0"/>
              <a:buNone/>
            </a:pPr>
            <a:r>
              <a:rPr lang="pl-PL" sz="1800" dirty="0"/>
              <a:t>The p</a:t>
            </a:r>
            <a:r>
              <a:rPr lang="en-US" sz="1800" dirty="0" err="1"/>
              <a:t>rocess</a:t>
            </a:r>
            <a:r>
              <a:rPr lang="en-US" sz="1800" dirty="0"/>
              <a:t> starts at a given moment</a:t>
            </a:r>
            <a:r>
              <a:rPr lang="pl-PL" sz="1800" dirty="0"/>
              <a:t> </a:t>
            </a:r>
            <a:r>
              <a:rPr lang="de-DE" sz="1800" dirty="0"/>
              <a:t>in</a:t>
            </a:r>
            <a:r>
              <a:rPr lang="pl-PL" sz="1800" dirty="0"/>
              <a:t> time.</a:t>
            </a:r>
            <a:endParaRPr lang="en-US" sz="1800" dirty="0"/>
          </a:p>
          <a:p>
            <a:pPr marL="0" indent="0">
              <a:buFont typeface="Arial" charset="0"/>
              <a:buNone/>
            </a:pPr>
            <a:r>
              <a:rPr lang="en-US" sz="1800" dirty="0"/>
              <a:t>E.g. 2 days before quarter ends</a:t>
            </a:r>
            <a:r>
              <a:rPr lang="pl-PL" sz="1800" dirty="0"/>
              <a:t>.</a:t>
            </a:r>
            <a:endParaRPr lang="en-US" sz="1800" dirty="0"/>
          </a:p>
          <a:p>
            <a:endParaRPr lang="pl-PL" sz="1800" dirty="0"/>
          </a:p>
          <a:p>
            <a:endParaRPr lang="pl-PL" sz="1800" dirty="0"/>
          </a:p>
          <a:p>
            <a:endParaRPr lang="pl-PL" sz="1800" dirty="0"/>
          </a:p>
          <a:p>
            <a:endParaRPr lang="pl-PL" sz="1800" dirty="0"/>
          </a:p>
          <a:p>
            <a:endParaRPr lang="pl-PL" sz="1800" dirty="0"/>
          </a:p>
          <a:p>
            <a:endParaRPr lang="pl-PL" sz="1800" dirty="0"/>
          </a:p>
          <a:p>
            <a:endParaRPr lang="pl-PL" sz="1800" dirty="0"/>
          </a:p>
          <a:p>
            <a:endParaRPr lang="pl-PL" sz="1800" dirty="0"/>
          </a:p>
          <a:p>
            <a:pPr marL="0" indent="0">
              <a:buFont typeface="Arial" charset="0"/>
              <a:buNone/>
            </a:pPr>
            <a:endParaRPr lang="pl-PL" sz="1800" dirty="0"/>
          </a:p>
          <a:p>
            <a:endParaRPr lang="pl-PL" sz="1800" dirty="0"/>
          </a:p>
          <a:p>
            <a:endParaRPr lang="pl-PL" sz="1800" dirty="0"/>
          </a:p>
          <a:p>
            <a:endParaRPr lang="pl-PL" sz="1800" dirty="0"/>
          </a:p>
          <a:p>
            <a:endParaRPr lang="pl-PL" sz="1800" dirty="0"/>
          </a:p>
          <a:p>
            <a:endParaRPr lang="pl-PL" sz="1800" b="1" dirty="0"/>
          </a:p>
          <a:p>
            <a:endParaRPr lang="pl-PL" sz="1800" b="1" dirty="0"/>
          </a:p>
          <a:p>
            <a:endParaRPr lang="pl-PL" sz="1800" b="1" dirty="0"/>
          </a:p>
          <a:p>
            <a:endParaRPr lang="pl-PL" sz="1800" dirty="0"/>
          </a:p>
          <a:p>
            <a:endParaRPr lang="pl-PL" sz="1800" dirty="0"/>
          </a:p>
          <a:p>
            <a:pPr marL="342900" lvl="1" indent="-342900">
              <a:buClr>
                <a:srgbClr val="595959"/>
              </a:buClr>
              <a:buSzPct val="75000"/>
              <a:defRPr/>
            </a:pPr>
            <a:endParaRPr lang="de-DE" sz="1800" dirty="0"/>
          </a:p>
        </p:txBody>
      </p:sp>
      <p:sp>
        <p:nvSpPr>
          <p:cNvPr id="23" name="Textplatzhalter 14"/>
          <p:cNvSpPr txBox="1">
            <a:spLocks/>
          </p:cNvSpPr>
          <p:nvPr/>
        </p:nvSpPr>
        <p:spPr bwMode="auto">
          <a:xfrm>
            <a:off x="3145005" y="5486907"/>
            <a:ext cx="5692535" cy="720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Font typeface="Arial" charset="0"/>
              <a:buNone/>
            </a:pPr>
            <a:r>
              <a:rPr lang="pl-PL" sz="1800" dirty="0"/>
              <a:t>The p</a:t>
            </a:r>
            <a:r>
              <a:rPr lang="en-US" sz="1800" dirty="0" err="1"/>
              <a:t>rocess</a:t>
            </a:r>
            <a:r>
              <a:rPr lang="en-US" sz="1800" dirty="0"/>
              <a:t> starts when some condition is met.</a:t>
            </a:r>
          </a:p>
          <a:p>
            <a:pPr marL="0" indent="0">
              <a:buFont typeface="Arial" charset="0"/>
              <a:buNone/>
            </a:pPr>
            <a:r>
              <a:rPr lang="en-US" sz="1800" dirty="0"/>
              <a:t>E.g. Stock level minimum reached.</a:t>
            </a:r>
            <a:endParaRPr lang="pl-PL" sz="1800" dirty="0"/>
          </a:p>
          <a:p>
            <a:endParaRPr lang="pl-PL" sz="1800" dirty="0"/>
          </a:p>
          <a:p>
            <a:endParaRPr lang="pl-PL" sz="1800" dirty="0"/>
          </a:p>
          <a:p>
            <a:endParaRPr lang="pl-PL" sz="1800" dirty="0"/>
          </a:p>
          <a:p>
            <a:endParaRPr lang="pl-PL" sz="1800" dirty="0"/>
          </a:p>
          <a:p>
            <a:endParaRPr lang="pl-PL" sz="1800" dirty="0"/>
          </a:p>
          <a:p>
            <a:endParaRPr lang="pl-PL" sz="1800" dirty="0"/>
          </a:p>
          <a:p>
            <a:endParaRPr lang="pl-PL" sz="1800" dirty="0"/>
          </a:p>
          <a:p>
            <a:pPr marL="0" indent="0">
              <a:buFont typeface="Arial" charset="0"/>
              <a:buNone/>
            </a:pPr>
            <a:endParaRPr lang="pl-PL" sz="1800" dirty="0"/>
          </a:p>
          <a:p>
            <a:endParaRPr lang="pl-PL" sz="1800" dirty="0"/>
          </a:p>
          <a:p>
            <a:endParaRPr lang="pl-PL" sz="1800" dirty="0"/>
          </a:p>
          <a:p>
            <a:endParaRPr lang="pl-PL" sz="1800" dirty="0"/>
          </a:p>
          <a:p>
            <a:endParaRPr lang="pl-PL" sz="1800" dirty="0"/>
          </a:p>
          <a:p>
            <a:endParaRPr lang="pl-PL" sz="1800" b="1" dirty="0"/>
          </a:p>
          <a:p>
            <a:endParaRPr lang="pl-PL" sz="1800" b="1" dirty="0"/>
          </a:p>
          <a:p>
            <a:endParaRPr lang="pl-PL" sz="1800" b="1" dirty="0"/>
          </a:p>
          <a:p>
            <a:endParaRPr lang="pl-PL" sz="1800" dirty="0"/>
          </a:p>
          <a:p>
            <a:endParaRPr lang="pl-PL" sz="1800" dirty="0"/>
          </a:p>
          <a:p>
            <a:pPr marL="342900" lvl="1" indent="-342900">
              <a:buClr>
                <a:srgbClr val="595959"/>
              </a:buClr>
              <a:buSzPct val="75000"/>
              <a:defRPr/>
            </a:pPr>
            <a:endParaRPr lang="de-DE" sz="1800" dirty="0"/>
          </a:p>
        </p:txBody>
      </p:sp>
      <p:sp>
        <p:nvSpPr>
          <p:cNvPr id="24" name="Textplatzhalter 14"/>
          <p:cNvSpPr txBox="1">
            <a:spLocks/>
          </p:cNvSpPr>
          <p:nvPr/>
        </p:nvSpPr>
        <p:spPr bwMode="auto">
          <a:xfrm>
            <a:off x="3145005" y="6317507"/>
            <a:ext cx="5692535" cy="99161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Font typeface="Arial" charset="0"/>
              <a:buNone/>
            </a:pPr>
            <a:r>
              <a:rPr lang="pl-PL" sz="1800" dirty="0"/>
              <a:t>The p</a:t>
            </a:r>
            <a:r>
              <a:rPr lang="en-US" sz="1800" dirty="0" err="1"/>
              <a:t>rocess</a:t>
            </a:r>
            <a:r>
              <a:rPr lang="en-US" sz="1800" dirty="0"/>
              <a:t> starts when </a:t>
            </a:r>
            <a:r>
              <a:rPr lang="pl-PL" sz="1800" dirty="0"/>
              <a:t>we receive information that was broadcasted to all interested parties</a:t>
            </a:r>
            <a:r>
              <a:rPr lang="de-DE" sz="1800" dirty="0"/>
              <a:t>.</a:t>
            </a:r>
            <a:endParaRPr lang="en-US" sz="1800" dirty="0"/>
          </a:p>
          <a:p>
            <a:pPr marL="0" indent="0">
              <a:buFont typeface="Arial" charset="0"/>
              <a:buNone/>
            </a:pPr>
            <a:r>
              <a:rPr lang="en-US" sz="1800" dirty="0"/>
              <a:t>E.g. </a:t>
            </a:r>
            <a:r>
              <a:rPr lang="pl-PL" sz="1800" dirty="0"/>
              <a:t>Major customer insolvency communicated</a:t>
            </a:r>
            <a:r>
              <a:rPr lang="de-DE" sz="1800" dirty="0"/>
              <a:t>.</a:t>
            </a:r>
            <a:endParaRPr lang="pl-PL" sz="1800" dirty="0"/>
          </a:p>
          <a:p>
            <a:endParaRPr lang="pl-PL" sz="1800" dirty="0"/>
          </a:p>
          <a:p>
            <a:endParaRPr lang="pl-PL" sz="1800" dirty="0"/>
          </a:p>
          <a:p>
            <a:endParaRPr lang="pl-PL" sz="1800" dirty="0"/>
          </a:p>
          <a:p>
            <a:endParaRPr lang="pl-PL" sz="1800" dirty="0"/>
          </a:p>
          <a:p>
            <a:endParaRPr lang="pl-PL" sz="1800" dirty="0"/>
          </a:p>
          <a:p>
            <a:endParaRPr lang="pl-PL" sz="1800" dirty="0"/>
          </a:p>
          <a:p>
            <a:endParaRPr lang="pl-PL" sz="1800" dirty="0"/>
          </a:p>
          <a:p>
            <a:pPr marL="0" indent="0">
              <a:buFont typeface="Arial" charset="0"/>
              <a:buNone/>
            </a:pPr>
            <a:endParaRPr lang="pl-PL" sz="1800" dirty="0"/>
          </a:p>
          <a:p>
            <a:endParaRPr lang="pl-PL" sz="1800" dirty="0"/>
          </a:p>
          <a:p>
            <a:endParaRPr lang="pl-PL" sz="1800" dirty="0"/>
          </a:p>
          <a:p>
            <a:endParaRPr lang="pl-PL" sz="1800" dirty="0"/>
          </a:p>
          <a:p>
            <a:endParaRPr lang="pl-PL" sz="1800" dirty="0"/>
          </a:p>
          <a:p>
            <a:endParaRPr lang="pl-PL" sz="1800" b="1" dirty="0"/>
          </a:p>
          <a:p>
            <a:endParaRPr lang="pl-PL" sz="1800" b="1" dirty="0"/>
          </a:p>
          <a:p>
            <a:endParaRPr lang="pl-PL" sz="1800" b="1" dirty="0"/>
          </a:p>
          <a:p>
            <a:endParaRPr lang="pl-PL" sz="1800" dirty="0"/>
          </a:p>
          <a:p>
            <a:endParaRPr lang="pl-PL" sz="1800" dirty="0"/>
          </a:p>
          <a:p>
            <a:pPr marL="342900" lvl="1" indent="-342900">
              <a:buClr>
                <a:srgbClr val="595959"/>
              </a:buClr>
              <a:buSzPct val="75000"/>
              <a:defRPr/>
            </a:pPr>
            <a:endParaRPr lang="de-DE" sz="1800" dirty="0"/>
          </a:p>
        </p:txBody>
      </p:sp>
    </p:spTree>
    <p:extLst>
      <p:ext uri="{BB962C8B-B14F-4D97-AF65-F5344CB8AC3E}">
        <p14:creationId xmlns:p14="http://schemas.microsoft.com/office/powerpoint/2010/main" val="2101848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Events</a:t>
            </a:r>
            <a:endParaRPr lang="de-AT" dirty="0"/>
          </a:p>
        </p:txBody>
      </p:sp>
      <p:sp>
        <p:nvSpPr>
          <p:cNvPr id="3" name="Textplatzhalter 2"/>
          <p:cNvSpPr>
            <a:spLocks noGrp="1"/>
          </p:cNvSpPr>
          <p:nvPr>
            <p:ph type="body" sz="quarter" idx="13"/>
          </p:nvPr>
        </p:nvSpPr>
        <p:spPr/>
        <p:txBody>
          <a:bodyPr/>
          <a:lstStyle/>
          <a:p>
            <a:r>
              <a:rPr lang="pl-PL" dirty="0"/>
              <a:t>End Event</a:t>
            </a:r>
            <a:endParaRPr lang="de-AT" dirty="0"/>
          </a:p>
        </p:txBody>
      </p:sp>
      <p:sp>
        <p:nvSpPr>
          <p:cNvPr id="4" name="Rechteck 3"/>
          <p:cNvSpPr/>
          <p:nvPr/>
        </p:nvSpPr>
        <p:spPr>
          <a:xfrm>
            <a:off x="655636" y="1673617"/>
            <a:ext cx="9371714" cy="1386914"/>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It behaves in an active way throwing something at the end of the process.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Most popular types are:</a:t>
            </a:r>
          </a:p>
        </p:txBody>
      </p:sp>
      <p:sp>
        <p:nvSpPr>
          <p:cNvPr id="21" name="Textplatzhalter 14"/>
          <p:cNvSpPr txBox="1">
            <a:spLocks/>
          </p:cNvSpPr>
          <p:nvPr/>
        </p:nvSpPr>
        <p:spPr bwMode="auto">
          <a:xfrm>
            <a:off x="3218094" y="3305609"/>
            <a:ext cx="5692535" cy="1123112"/>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None/>
            </a:pPr>
            <a:r>
              <a:rPr lang="en-US" sz="1800" dirty="0"/>
              <a:t>Our process </a:t>
            </a:r>
            <a:r>
              <a:rPr lang="pl-PL" sz="1800" dirty="0"/>
              <a:t>ends by sending some message to </a:t>
            </a:r>
            <a:r>
              <a:rPr lang="de-AT" sz="1800" dirty="0"/>
              <a:t>an </a:t>
            </a:r>
            <a:r>
              <a:rPr lang="pl-PL" sz="1800" dirty="0"/>
              <a:t>external participant.</a:t>
            </a:r>
            <a:endParaRPr lang="en-US" sz="1800" dirty="0"/>
          </a:p>
          <a:p>
            <a:pPr marL="0" indent="0">
              <a:buNone/>
            </a:pPr>
            <a:r>
              <a:rPr lang="en-US" sz="1800" dirty="0"/>
              <a:t>E.g. </a:t>
            </a:r>
            <a:r>
              <a:rPr lang="pl-PL" sz="1800" dirty="0"/>
              <a:t>Invoice sent</a:t>
            </a:r>
            <a:r>
              <a:rPr lang="en-US" sz="1800" dirty="0"/>
              <a:t>.</a:t>
            </a:r>
            <a:endParaRPr lang="pl-PL" sz="1800" dirty="0"/>
          </a:p>
          <a:p>
            <a:endParaRPr lang="pl-PL" sz="1800" dirty="0"/>
          </a:p>
          <a:p>
            <a:endParaRPr lang="pl-PL" sz="1800" dirty="0"/>
          </a:p>
          <a:p>
            <a:endParaRPr lang="pl-PL" sz="1800" dirty="0"/>
          </a:p>
          <a:p>
            <a:endParaRPr lang="pl-PL" sz="1800" dirty="0"/>
          </a:p>
          <a:p>
            <a:endParaRPr lang="pl-PL" sz="1800" dirty="0"/>
          </a:p>
          <a:p>
            <a:endParaRPr lang="pl-PL" sz="1800" dirty="0"/>
          </a:p>
          <a:p>
            <a:pPr marL="0" indent="0">
              <a:buFont typeface="Arial" charset="0"/>
              <a:buNone/>
            </a:pPr>
            <a:endParaRPr lang="pl-PL" sz="1800" dirty="0"/>
          </a:p>
          <a:p>
            <a:endParaRPr lang="pl-PL" sz="1800" dirty="0"/>
          </a:p>
          <a:p>
            <a:endParaRPr lang="pl-PL" sz="1800" dirty="0"/>
          </a:p>
          <a:p>
            <a:endParaRPr lang="pl-PL" sz="1800" dirty="0"/>
          </a:p>
          <a:p>
            <a:endParaRPr lang="pl-PL" sz="1800" dirty="0"/>
          </a:p>
          <a:p>
            <a:endParaRPr lang="pl-PL" sz="1800" b="1" dirty="0"/>
          </a:p>
          <a:p>
            <a:endParaRPr lang="pl-PL" sz="1800" b="1" dirty="0"/>
          </a:p>
          <a:p>
            <a:endParaRPr lang="pl-PL" sz="1800" b="1" dirty="0"/>
          </a:p>
          <a:p>
            <a:endParaRPr lang="pl-PL" sz="1800" dirty="0"/>
          </a:p>
          <a:p>
            <a:endParaRPr lang="pl-PL" sz="1800" dirty="0"/>
          </a:p>
          <a:p>
            <a:pPr marL="342900" lvl="1" indent="-342900">
              <a:buClr>
                <a:srgbClr val="595959"/>
              </a:buClr>
              <a:buSzPct val="75000"/>
              <a:defRPr/>
            </a:pPr>
            <a:endParaRPr lang="de-DE" sz="1800" dirty="0"/>
          </a:p>
        </p:txBody>
      </p:sp>
      <p:sp>
        <p:nvSpPr>
          <p:cNvPr id="22" name="Textplatzhalter 14"/>
          <p:cNvSpPr txBox="1">
            <a:spLocks/>
          </p:cNvSpPr>
          <p:nvPr/>
        </p:nvSpPr>
        <p:spPr bwMode="auto">
          <a:xfrm>
            <a:off x="3218094" y="4803631"/>
            <a:ext cx="5692535" cy="100814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None/>
            </a:pPr>
            <a:r>
              <a:rPr lang="en-US" sz="1800" dirty="0"/>
              <a:t>Our process </a:t>
            </a:r>
            <a:r>
              <a:rPr lang="pl-PL" sz="1800" dirty="0"/>
              <a:t>ends by broadcasting some information to multiple interested parties that may want to react accordingly.</a:t>
            </a:r>
            <a:endParaRPr lang="en-US" sz="1800" dirty="0"/>
          </a:p>
          <a:p>
            <a:pPr marL="0" indent="0">
              <a:buNone/>
            </a:pPr>
            <a:r>
              <a:rPr lang="en-US" sz="1800" dirty="0"/>
              <a:t>E.g. </a:t>
            </a:r>
            <a:r>
              <a:rPr lang="pl-PL" sz="1800" dirty="0"/>
              <a:t>Books for the last reporting period closed.</a:t>
            </a:r>
            <a:endParaRPr lang="en-US" sz="1800" dirty="0"/>
          </a:p>
          <a:p>
            <a:endParaRPr lang="pl-PL" sz="1800" dirty="0"/>
          </a:p>
          <a:p>
            <a:pPr marL="0" indent="0">
              <a:buNone/>
            </a:pPr>
            <a:endParaRPr lang="pl-PL" sz="1800" dirty="0"/>
          </a:p>
          <a:p>
            <a:endParaRPr lang="pl-PL" sz="1800" dirty="0"/>
          </a:p>
          <a:p>
            <a:endParaRPr lang="pl-PL" sz="1800" dirty="0"/>
          </a:p>
          <a:p>
            <a:endParaRPr lang="pl-PL" sz="1800" dirty="0"/>
          </a:p>
          <a:p>
            <a:endParaRPr lang="pl-PL" sz="1800" dirty="0"/>
          </a:p>
          <a:p>
            <a:endParaRPr lang="pl-PL" sz="1800" dirty="0"/>
          </a:p>
          <a:p>
            <a:endParaRPr lang="pl-PL" sz="1800" dirty="0"/>
          </a:p>
          <a:p>
            <a:pPr marL="0" indent="0">
              <a:buFont typeface="Arial" charset="0"/>
              <a:buNone/>
            </a:pPr>
            <a:endParaRPr lang="pl-PL" sz="1800" dirty="0"/>
          </a:p>
          <a:p>
            <a:endParaRPr lang="pl-PL" sz="1800" dirty="0"/>
          </a:p>
          <a:p>
            <a:endParaRPr lang="pl-PL" sz="1800" dirty="0"/>
          </a:p>
          <a:p>
            <a:endParaRPr lang="pl-PL" sz="1800" dirty="0"/>
          </a:p>
          <a:p>
            <a:endParaRPr lang="pl-PL" sz="1800" dirty="0"/>
          </a:p>
          <a:p>
            <a:endParaRPr lang="pl-PL" sz="1800" b="1" dirty="0"/>
          </a:p>
          <a:p>
            <a:endParaRPr lang="pl-PL" sz="1800" b="1" dirty="0"/>
          </a:p>
          <a:p>
            <a:endParaRPr lang="pl-PL" sz="1800" b="1" dirty="0"/>
          </a:p>
          <a:p>
            <a:endParaRPr lang="pl-PL" sz="1800" dirty="0"/>
          </a:p>
          <a:p>
            <a:endParaRPr lang="pl-PL" sz="1800" dirty="0"/>
          </a:p>
          <a:p>
            <a:pPr marL="342900" lvl="1" indent="-342900">
              <a:buClr>
                <a:srgbClr val="595959"/>
              </a:buClr>
              <a:buSzPct val="75000"/>
              <a:defRPr/>
            </a:pPr>
            <a:endParaRPr lang="de-DE" sz="1800" dirty="0"/>
          </a:p>
        </p:txBody>
      </p:sp>
      <p:sp>
        <p:nvSpPr>
          <p:cNvPr id="24" name="Textplatzhalter 14"/>
          <p:cNvSpPr txBox="1">
            <a:spLocks/>
          </p:cNvSpPr>
          <p:nvPr/>
        </p:nvSpPr>
        <p:spPr bwMode="auto">
          <a:xfrm>
            <a:off x="3209414" y="6430853"/>
            <a:ext cx="5692535" cy="631564"/>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marL="420688" indent="-420688" algn="l" rtl="0" eaLnBrk="0" fontAlgn="base" hangingPunct="0">
              <a:spcBef>
                <a:spcPct val="20000"/>
              </a:spcBef>
              <a:spcAft>
                <a:spcPct val="0"/>
              </a:spcAft>
              <a:buFont typeface="Arial" charset="0"/>
              <a:buChar char="•"/>
              <a:defRPr sz="4000" kern="1200">
                <a:solidFill>
                  <a:schemeClr val="tx1"/>
                </a:solidFill>
                <a:latin typeface="+mn-lt"/>
                <a:ea typeface="+mn-ea"/>
                <a:cs typeface="+mn-cs"/>
              </a:defRPr>
            </a:lvl1pPr>
            <a:lvl2pPr marL="911225" indent="-350838" algn="l" rtl="0" eaLnBrk="0" fontAlgn="base" hangingPunct="0">
              <a:spcBef>
                <a:spcPct val="20000"/>
              </a:spcBef>
              <a:spcAft>
                <a:spcPct val="0"/>
              </a:spcAft>
              <a:buFont typeface="Arial" charset="0"/>
              <a:buChar char="–"/>
              <a:defRPr sz="3400" kern="1200">
                <a:solidFill>
                  <a:schemeClr val="tx1"/>
                </a:solidFill>
                <a:latin typeface="+mn-lt"/>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marL="0" indent="0">
              <a:buNone/>
            </a:pPr>
            <a:r>
              <a:rPr lang="pl-PL" sz="1800" dirty="0"/>
              <a:t>When this end event is reached, </a:t>
            </a:r>
            <a:r>
              <a:rPr lang="de-AT" sz="1800" dirty="0" err="1"/>
              <a:t>the</a:t>
            </a:r>
            <a:r>
              <a:rPr lang="de-AT" sz="1800" dirty="0"/>
              <a:t> </a:t>
            </a:r>
            <a:r>
              <a:rPr lang="pl-PL" sz="1800" dirty="0"/>
              <a:t>life of the process instance ends and all remaining tokens are consumed</a:t>
            </a:r>
          </a:p>
          <a:p>
            <a:endParaRPr lang="pl-PL" sz="1800" dirty="0"/>
          </a:p>
          <a:p>
            <a:endParaRPr lang="pl-PL" sz="1800" dirty="0"/>
          </a:p>
          <a:p>
            <a:endParaRPr lang="pl-PL" sz="1800" dirty="0"/>
          </a:p>
          <a:p>
            <a:endParaRPr lang="pl-PL" sz="1800" dirty="0"/>
          </a:p>
          <a:p>
            <a:endParaRPr lang="pl-PL" sz="1800" dirty="0"/>
          </a:p>
          <a:p>
            <a:endParaRPr lang="pl-PL" sz="1800" dirty="0"/>
          </a:p>
          <a:p>
            <a:pPr marL="0" indent="0">
              <a:buFont typeface="Arial" charset="0"/>
              <a:buNone/>
            </a:pPr>
            <a:endParaRPr lang="pl-PL" sz="1800" dirty="0"/>
          </a:p>
          <a:p>
            <a:endParaRPr lang="pl-PL" sz="1800" dirty="0"/>
          </a:p>
          <a:p>
            <a:endParaRPr lang="pl-PL" sz="1800" dirty="0"/>
          </a:p>
          <a:p>
            <a:endParaRPr lang="pl-PL" sz="1800" dirty="0"/>
          </a:p>
          <a:p>
            <a:endParaRPr lang="pl-PL" sz="1800" dirty="0"/>
          </a:p>
          <a:p>
            <a:endParaRPr lang="pl-PL" sz="1800" b="1" dirty="0"/>
          </a:p>
          <a:p>
            <a:endParaRPr lang="pl-PL" sz="1800" b="1" dirty="0"/>
          </a:p>
          <a:p>
            <a:endParaRPr lang="pl-PL" sz="1800" b="1" dirty="0"/>
          </a:p>
          <a:p>
            <a:endParaRPr lang="pl-PL" sz="1800" dirty="0"/>
          </a:p>
          <a:p>
            <a:endParaRPr lang="pl-PL" sz="1800" dirty="0"/>
          </a:p>
          <a:p>
            <a:pPr marL="342900" lvl="1" indent="-342900">
              <a:buClr>
                <a:srgbClr val="595959"/>
              </a:buClr>
              <a:buSzPct val="75000"/>
              <a:defRPr/>
            </a:pPr>
            <a:endParaRPr lang="de-DE" sz="1800" dirty="0"/>
          </a:p>
        </p:txBody>
      </p:sp>
      <p:pic>
        <p:nvPicPr>
          <p:cNvPr id="26" name="Obraz 7"/>
          <p:cNvPicPr>
            <a:picLocks noChangeAspect="1"/>
          </p:cNvPicPr>
          <p:nvPr/>
        </p:nvPicPr>
        <p:blipFill>
          <a:blip r:embed="rId2"/>
          <a:stretch>
            <a:fillRect/>
          </a:stretch>
        </p:blipFill>
        <p:spPr>
          <a:xfrm>
            <a:off x="2327042" y="3313749"/>
            <a:ext cx="828571" cy="1000000"/>
          </a:xfrm>
          <a:prstGeom prst="rect">
            <a:avLst/>
          </a:prstGeom>
        </p:spPr>
      </p:pic>
      <p:pic>
        <p:nvPicPr>
          <p:cNvPr id="27" name="Obraz 9"/>
          <p:cNvPicPr>
            <a:picLocks noChangeAspect="1"/>
          </p:cNvPicPr>
          <p:nvPr/>
        </p:nvPicPr>
        <p:blipFill>
          <a:blip r:embed="rId3"/>
          <a:stretch>
            <a:fillRect/>
          </a:stretch>
        </p:blipFill>
        <p:spPr>
          <a:xfrm>
            <a:off x="2322280" y="4806435"/>
            <a:ext cx="838095" cy="990476"/>
          </a:xfrm>
          <a:prstGeom prst="rect">
            <a:avLst/>
          </a:prstGeom>
        </p:spPr>
      </p:pic>
      <p:pic>
        <p:nvPicPr>
          <p:cNvPr id="28" name="Obraz 16"/>
          <p:cNvPicPr>
            <a:picLocks noChangeAspect="1"/>
          </p:cNvPicPr>
          <p:nvPr/>
        </p:nvPicPr>
        <p:blipFill>
          <a:blip r:embed="rId4"/>
          <a:stretch>
            <a:fillRect/>
          </a:stretch>
        </p:blipFill>
        <p:spPr>
          <a:xfrm>
            <a:off x="2369899" y="6256159"/>
            <a:ext cx="742857" cy="980952"/>
          </a:xfrm>
          <a:prstGeom prst="rect">
            <a:avLst/>
          </a:prstGeom>
        </p:spPr>
      </p:pic>
    </p:spTree>
    <p:extLst>
      <p:ext uri="{BB962C8B-B14F-4D97-AF65-F5344CB8AC3E}">
        <p14:creationId xmlns:p14="http://schemas.microsoft.com/office/powerpoint/2010/main" val="934119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Events</a:t>
            </a:r>
            <a:endParaRPr lang="de-AT" dirty="0"/>
          </a:p>
        </p:txBody>
      </p:sp>
      <p:sp>
        <p:nvSpPr>
          <p:cNvPr id="3" name="Textplatzhalter 2"/>
          <p:cNvSpPr>
            <a:spLocks noGrp="1"/>
          </p:cNvSpPr>
          <p:nvPr>
            <p:ph type="body" sz="quarter" idx="13"/>
          </p:nvPr>
        </p:nvSpPr>
        <p:spPr/>
        <p:txBody>
          <a:bodyPr/>
          <a:lstStyle/>
          <a:p>
            <a:r>
              <a:rPr lang="pl-PL" dirty="0"/>
              <a:t>Intermediate Event</a:t>
            </a:r>
            <a:endParaRPr lang="de-AT" dirty="0"/>
          </a:p>
        </p:txBody>
      </p:sp>
      <p:sp>
        <p:nvSpPr>
          <p:cNvPr id="4" name="Rechteck 3"/>
          <p:cNvSpPr/>
          <p:nvPr/>
        </p:nvSpPr>
        <p:spPr>
          <a:xfrm>
            <a:off x="655636" y="1678183"/>
            <a:ext cx="9371714" cy="3614658"/>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Intermediate events can be catching (like start events) or throwing (like end events).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The former have light markers, the latter have dark markers.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They allow you to show how to handle things that happen during the process.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When a token reaches a throwing event, it is triggered by the token and the token continues.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When a token reaches a catching event, it may not pass until this event is triggered from outside.</a:t>
            </a:r>
          </a:p>
        </p:txBody>
      </p:sp>
      <p:pic>
        <p:nvPicPr>
          <p:cNvPr id="16" name="Obraz 14"/>
          <p:cNvPicPr>
            <a:picLocks noChangeAspect="1"/>
          </p:cNvPicPr>
          <p:nvPr/>
        </p:nvPicPr>
        <p:blipFill>
          <a:blip r:embed="rId2"/>
          <a:stretch>
            <a:fillRect/>
          </a:stretch>
        </p:blipFill>
        <p:spPr>
          <a:xfrm>
            <a:off x="441938" y="5380660"/>
            <a:ext cx="9809524" cy="1352381"/>
          </a:xfrm>
          <a:prstGeom prst="rect">
            <a:avLst/>
          </a:prstGeom>
        </p:spPr>
      </p:pic>
      <p:sp>
        <p:nvSpPr>
          <p:cNvPr id="18" name="Prostokąt 16"/>
          <p:cNvSpPr/>
          <p:nvPr/>
        </p:nvSpPr>
        <p:spPr>
          <a:xfrm>
            <a:off x="666469" y="6925197"/>
            <a:ext cx="9360881" cy="369332"/>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de-DE" dirty="0" err="1">
                <a:solidFill>
                  <a:schemeClr val="tx1"/>
                </a:solidFill>
                <a:latin typeface="Arial Narrow" pitchFamily="34" charset="0"/>
              </a:rPr>
              <a:t>Example</a:t>
            </a:r>
            <a:r>
              <a:rPr lang="de-DE" dirty="0">
                <a:solidFill>
                  <a:schemeClr val="tx1"/>
                </a:solidFill>
                <a:latin typeface="Arial Narrow" pitchFamily="34" charset="0"/>
              </a:rPr>
              <a:t>: </a:t>
            </a:r>
            <a:r>
              <a:rPr lang="pl-PL" dirty="0">
                <a:solidFill>
                  <a:schemeClr val="tx1"/>
                </a:solidFill>
                <a:latin typeface="Arial Narrow" pitchFamily="34" charset="0"/>
              </a:rPr>
              <a:t>In this case</a:t>
            </a:r>
            <a:r>
              <a:rPr lang="de-DE" dirty="0">
                <a:solidFill>
                  <a:schemeClr val="tx1"/>
                </a:solidFill>
                <a:latin typeface="Arial Narrow" pitchFamily="34" charset="0"/>
              </a:rPr>
              <a:t>,</a:t>
            </a:r>
            <a:r>
              <a:rPr lang="pl-PL" dirty="0">
                <a:solidFill>
                  <a:schemeClr val="tx1"/>
                </a:solidFill>
                <a:latin typeface="Arial Narrow" pitchFamily="34" charset="0"/>
              </a:rPr>
              <a:t> </a:t>
            </a:r>
            <a:r>
              <a:rPr lang="de-AT" dirty="0" err="1">
                <a:solidFill>
                  <a:schemeClr val="tx1"/>
                </a:solidFill>
                <a:latin typeface="Arial Narrow" pitchFamily="34" charset="0"/>
              </a:rPr>
              <a:t>the</a:t>
            </a:r>
            <a:r>
              <a:rPr lang="de-AT" dirty="0">
                <a:solidFill>
                  <a:schemeClr val="tx1"/>
                </a:solidFill>
                <a:latin typeface="Arial Narrow" pitchFamily="34" charset="0"/>
              </a:rPr>
              <a:t> </a:t>
            </a:r>
            <a:r>
              <a:rPr lang="pl-PL" dirty="0">
                <a:solidFill>
                  <a:schemeClr val="tx1"/>
                </a:solidFill>
                <a:latin typeface="Arial Narrow" pitchFamily="34" charset="0"/>
              </a:rPr>
              <a:t>token can continue only after we received the order</a:t>
            </a:r>
            <a:endParaRPr lang="en-US" dirty="0">
              <a:solidFill>
                <a:schemeClr val="tx1"/>
              </a:solidFill>
              <a:latin typeface="Arial Narrow" pitchFamily="34" charset="0"/>
            </a:endParaRPr>
          </a:p>
        </p:txBody>
      </p:sp>
    </p:spTree>
    <p:extLst>
      <p:ext uri="{BB962C8B-B14F-4D97-AF65-F5344CB8AC3E}">
        <p14:creationId xmlns:p14="http://schemas.microsoft.com/office/powerpoint/2010/main" val="4221064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Events</a:t>
            </a:r>
            <a:endParaRPr lang="de-AT" dirty="0"/>
          </a:p>
        </p:txBody>
      </p:sp>
      <p:sp>
        <p:nvSpPr>
          <p:cNvPr id="3" name="Textplatzhalter 2"/>
          <p:cNvSpPr>
            <a:spLocks noGrp="1"/>
          </p:cNvSpPr>
          <p:nvPr>
            <p:ph type="body" sz="quarter" idx="13"/>
          </p:nvPr>
        </p:nvSpPr>
        <p:spPr/>
        <p:txBody>
          <a:bodyPr/>
          <a:lstStyle/>
          <a:p>
            <a:r>
              <a:rPr lang="pl-PL" dirty="0"/>
              <a:t>Intermediate Event </a:t>
            </a:r>
            <a:r>
              <a:rPr lang="de-AT" dirty="0"/>
              <a:t>– </a:t>
            </a:r>
            <a:r>
              <a:rPr lang="pl-PL" dirty="0"/>
              <a:t>Message</a:t>
            </a:r>
            <a:endParaRPr lang="de-AT" dirty="0"/>
          </a:p>
        </p:txBody>
      </p:sp>
      <p:sp>
        <p:nvSpPr>
          <p:cNvPr id="4" name="Rechteck 3"/>
          <p:cNvSpPr/>
          <p:nvPr/>
        </p:nvSpPr>
        <p:spPr>
          <a:xfrm>
            <a:off x="655636" y="3269482"/>
            <a:ext cx="9371714" cy="1807329"/>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lnSpc>
                <a:spcPct val="150000"/>
              </a:lnSpc>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Always showing information exchange with the outside of the process (e.g. customers, business partners).</a:t>
            </a:r>
          </a:p>
          <a:p>
            <a:pPr marL="355600" indent="-355600" defTabSz="1123205" eaLnBrk="0" hangingPunct="0">
              <a:lnSpc>
                <a:spcPct val="150000"/>
              </a:lnSpc>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Directed communication.</a:t>
            </a:r>
          </a:p>
          <a:p>
            <a:pPr marL="355600" indent="-355600" defTabSz="1123205" eaLnBrk="0" hangingPunct="0">
              <a:lnSpc>
                <a:spcPct val="150000"/>
              </a:lnSpc>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You can also substitute them with proper task types.</a:t>
            </a:r>
          </a:p>
        </p:txBody>
      </p:sp>
      <p:pic>
        <p:nvPicPr>
          <p:cNvPr id="7" name="Obraz 2"/>
          <p:cNvPicPr>
            <a:picLocks noChangeAspect="1"/>
          </p:cNvPicPr>
          <p:nvPr/>
        </p:nvPicPr>
        <p:blipFill>
          <a:blip r:embed="rId2"/>
          <a:stretch>
            <a:fillRect/>
          </a:stretch>
        </p:blipFill>
        <p:spPr>
          <a:xfrm>
            <a:off x="4355893" y="2124401"/>
            <a:ext cx="809524" cy="1057143"/>
          </a:xfrm>
          <a:prstGeom prst="rect">
            <a:avLst/>
          </a:prstGeom>
        </p:spPr>
      </p:pic>
      <p:pic>
        <p:nvPicPr>
          <p:cNvPr id="8" name="Obraz 3"/>
          <p:cNvPicPr>
            <a:picLocks noChangeAspect="1"/>
          </p:cNvPicPr>
          <p:nvPr/>
        </p:nvPicPr>
        <p:blipFill>
          <a:blip r:embed="rId3"/>
          <a:stretch>
            <a:fillRect/>
          </a:stretch>
        </p:blipFill>
        <p:spPr>
          <a:xfrm>
            <a:off x="5613698" y="2162496"/>
            <a:ext cx="723810" cy="980952"/>
          </a:xfrm>
          <a:prstGeom prst="rect">
            <a:avLst/>
          </a:prstGeom>
        </p:spPr>
      </p:pic>
      <p:sp>
        <p:nvSpPr>
          <p:cNvPr id="15" name="Prostokąt 16"/>
          <p:cNvSpPr/>
          <p:nvPr/>
        </p:nvSpPr>
        <p:spPr>
          <a:xfrm>
            <a:off x="655200" y="1677600"/>
            <a:ext cx="9360881" cy="369332"/>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Catching or Throwing</a:t>
            </a:r>
          </a:p>
        </p:txBody>
      </p:sp>
    </p:spTree>
    <p:extLst>
      <p:ext uri="{BB962C8B-B14F-4D97-AF65-F5344CB8AC3E}">
        <p14:creationId xmlns:p14="http://schemas.microsoft.com/office/powerpoint/2010/main" val="4059257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az 2">
            <a:extLst>
              <a:ext uri="{FF2B5EF4-FFF2-40B4-BE49-F238E27FC236}">
                <a16:creationId xmlns:a16="http://schemas.microsoft.com/office/drawing/2014/main" id="{608B3766-D7DD-47EA-8E01-5F6F81EA77B9}"/>
              </a:ext>
            </a:extLst>
          </p:cNvPr>
          <p:cNvPicPr>
            <a:picLocks noChangeAspect="1"/>
          </p:cNvPicPr>
          <p:nvPr/>
        </p:nvPicPr>
        <p:blipFill>
          <a:blip r:embed="rId2"/>
          <a:stretch>
            <a:fillRect/>
          </a:stretch>
        </p:blipFill>
        <p:spPr>
          <a:xfrm>
            <a:off x="4355893" y="2124401"/>
            <a:ext cx="809524" cy="1057143"/>
          </a:xfrm>
          <a:prstGeom prst="rect">
            <a:avLst/>
          </a:prstGeom>
        </p:spPr>
      </p:pic>
      <p:pic>
        <p:nvPicPr>
          <p:cNvPr id="11" name="Obraz 3">
            <a:extLst>
              <a:ext uri="{FF2B5EF4-FFF2-40B4-BE49-F238E27FC236}">
                <a16:creationId xmlns:a16="http://schemas.microsoft.com/office/drawing/2014/main" id="{3C39AE39-6A65-4C27-B398-4F1644E90932}"/>
              </a:ext>
            </a:extLst>
          </p:cNvPr>
          <p:cNvPicPr>
            <a:picLocks noChangeAspect="1"/>
          </p:cNvPicPr>
          <p:nvPr/>
        </p:nvPicPr>
        <p:blipFill>
          <a:blip r:embed="rId3"/>
          <a:stretch>
            <a:fillRect/>
          </a:stretch>
        </p:blipFill>
        <p:spPr>
          <a:xfrm>
            <a:off x="5613698" y="2162496"/>
            <a:ext cx="723810" cy="980952"/>
          </a:xfrm>
          <a:prstGeom prst="rect">
            <a:avLst/>
          </a:prstGeom>
        </p:spPr>
      </p:pic>
      <p:sp>
        <p:nvSpPr>
          <p:cNvPr id="2" name="Titel 1"/>
          <p:cNvSpPr>
            <a:spLocks noGrp="1"/>
          </p:cNvSpPr>
          <p:nvPr>
            <p:ph type="ctrTitle"/>
          </p:nvPr>
        </p:nvSpPr>
        <p:spPr/>
        <p:txBody>
          <a:bodyPr/>
          <a:lstStyle/>
          <a:p>
            <a:r>
              <a:rPr lang="pl-PL" dirty="0"/>
              <a:t>Flow Objects</a:t>
            </a:r>
            <a:r>
              <a:rPr lang="de-DE" altLang="de-DE" dirty="0"/>
              <a:t> –</a:t>
            </a:r>
            <a:r>
              <a:rPr lang="pl-PL" dirty="0"/>
              <a:t> Events</a:t>
            </a:r>
            <a:endParaRPr lang="de-AT" dirty="0"/>
          </a:p>
        </p:txBody>
      </p:sp>
      <p:sp>
        <p:nvSpPr>
          <p:cNvPr id="3" name="Textplatzhalter 2"/>
          <p:cNvSpPr>
            <a:spLocks noGrp="1"/>
          </p:cNvSpPr>
          <p:nvPr>
            <p:ph type="body" sz="quarter" idx="13"/>
          </p:nvPr>
        </p:nvSpPr>
        <p:spPr/>
        <p:txBody>
          <a:bodyPr/>
          <a:lstStyle/>
          <a:p>
            <a:r>
              <a:rPr lang="de-AT" dirty="0"/>
              <a:t>Intermediate </a:t>
            </a:r>
            <a:r>
              <a:rPr lang="pl-PL" dirty="0"/>
              <a:t>Event</a:t>
            </a:r>
            <a:r>
              <a:rPr lang="de-AT" dirty="0"/>
              <a:t> – Signal </a:t>
            </a:r>
          </a:p>
        </p:txBody>
      </p:sp>
      <p:sp>
        <p:nvSpPr>
          <p:cNvPr id="4" name="Rechteck 3"/>
          <p:cNvSpPr/>
          <p:nvPr/>
        </p:nvSpPr>
        <p:spPr>
          <a:xfrm>
            <a:off x="655636" y="3269482"/>
            <a:ext cx="9371714" cy="165600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Can be used inside the process or across processes.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Broadcast type of communication.</a:t>
            </a:r>
          </a:p>
        </p:txBody>
      </p:sp>
      <p:sp>
        <p:nvSpPr>
          <p:cNvPr id="15" name="Prostokąt 16"/>
          <p:cNvSpPr/>
          <p:nvPr/>
        </p:nvSpPr>
        <p:spPr>
          <a:xfrm>
            <a:off x="655200" y="1677600"/>
            <a:ext cx="9360881" cy="369332"/>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Catching or Throwing</a:t>
            </a:r>
          </a:p>
        </p:txBody>
      </p:sp>
      <p:pic>
        <p:nvPicPr>
          <p:cNvPr id="12" name="Grafik 11">
            <a:extLst>
              <a:ext uri="{FF2B5EF4-FFF2-40B4-BE49-F238E27FC236}">
                <a16:creationId xmlns:a16="http://schemas.microsoft.com/office/drawing/2014/main" id="{618BB3D2-FD02-4AE7-82C2-4BCDC5F46344}"/>
              </a:ext>
            </a:extLst>
          </p:cNvPr>
          <p:cNvPicPr>
            <a:picLocks noChangeAspect="1"/>
          </p:cNvPicPr>
          <p:nvPr/>
        </p:nvPicPr>
        <p:blipFill>
          <a:blip r:embed="rId4"/>
          <a:stretch>
            <a:fillRect/>
          </a:stretch>
        </p:blipFill>
        <p:spPr>
          <a:xfrm>
            <a:off x="4447936" y="2187222"/>
            <a:ext cx="650886" cy="980070"/>
          </a:xfrm>
          <a:prstGeom prst="rect">
            <a:avLst/>
          </a:prstGeom>
        </p:spPr>
      </p:pic>
      <p:pic>
        <p:nvPicPr>
          <p:cNvPr id="14" name="Grafik 13">
            <a:extLst>
              <a:ext uri="{FF2B5EF4-FFF2-40B4-BE49-F238E27FC236}">
                <a16:creationId xmlns:a16="http://schemas.microsoft.com/office/drawing/2014/main" id="{E256F8B8-5C65-4BB5-A75B-CD11B57381D2}"/>
              </a:ext>
            </a:extLst>
          </p:cNvPr>
          <p:cNvPicPr>
            <a:picLocks noChangeAspect="1"/>
          </p:cNvPicPr>
          <p:nvPr/>
        </p:nvPicPr>
        <p:blipFill>
          <a:blip r:embed="rId5"/>
          <a:stretch>
            <a:fillRect/>
          </a:stretch>
        </p:blipFill>
        <p:spPr>
          <a:xfrm>
            <a:off x="5577850" y="2123111"/>
            <a:ext cx="804650" cy="1108292"/>
          </a:xfrm>
          <a:prstGeom prst="rect">
            <a:avLst/>
          </a:prstGeom>
        </p:spPr>
      </p:pic>
      <p:pic>
        <p:nvPicPr>
          <p:cNvPr id="17" name="Grafik 16">
            <a:extLst>
              <a:ext uri="{FF2B5EF4-FFF2-40B4-BE49-F238E27FC236}">
                <a16:creationId xmlns:a16="http://schemas.microsoft.com/office/drawing/2014/main" id="{0E819F7A-D3A3-4839-826B-1FBC9D8D6DC6}"/>
              </a:ext>
            </a:extLst>
          </p:cNvPr>
          <p:cNvPicPr>
            <a:picLocks noChangeAspect="1"/>
          </p:cNvPicPr>
          <p:nvPr/>
        </p:nvPicPr>
        <p:blipFill>
          <a:blip r:embed="rId5"/>
          <a:stretch>
            <a:fillRect/>
          </a:stretch>
        </p:blipFill>
        <p:spPr>
          <a:xfrm>
            <a:off x="5558800" y="2104061"/>
            <a:ext cx="804650" cy="1108292"/>
          </a:xfrm>
          <a:prstGeom prst="rect">
            <a:avLst/>
          </a:prstGeom>
        </p:spPr>
      </p:pic>
    </p:spTree>
    <p:extLst>
      <p:ext uri="{BB962C8B-B14F-4D97-AF65-F5344CB8AC3E}">
        <p14:creationId xmlns:p14="http://schemas.microsoft.com/office/powerpoint/2010/main" val="382508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Events</a:t>
            </a:r>
            <a:endParaRPr lang="de-AT" dirty="0"/>
          </a:p>
        </p:txBody>
      </p:sp>
      <p:sp>
        <p:nvSpPr>
          <p:cNvPr id="3" name="Textplatzhalter 2"/>
          <p:cNvSpPr>
            <a:spLocks noGrp="1"/>
          </p:cNvSpPr>
          <p:nvPr>
            <p:ph type="body" sz="quarter" idx="13"/>
          </p:nvPr>
        </p:nvSpPr>
        <p:spPr/>
        <p:txBody>
          <a:bodyPr/>
          <a:lstStyle/>
          <a:p>
            <a:r>
              <a:rPr lang="de-AT" dirty="0"/>
              <a:t>Intermediate </a:t>
            </a:r>
            <a:r>
              <a:rPr lang="pl-PL" dirty="0"/>
              <a:t>Event </a:t>
            </a:r>
            <a:r>
              <a:rPr lang="de-AT" dirty="0"/>
              <a:t>– </a:t>
            </a:r>
            <a:r>
              <a:rPr lang="de-AT" dirty="0" err="1"/>
              <a:t>Timer</a:t>
            </a:r>
            <a:endParaRPr lang="de-AT" dirty="0"/>
          </a:p>
        </p:txBody>
      </p:sp>
      <p:sp>
        <p:nvSpPr>
          <p:cNvPr id="4" name="Rechteck 3"/>
          <p:cNvSpPr/>
          <p:nvPr/>
        </p:nvSpPr>
        <p:spPr>
          <a:xfrm>
            <a:off x="655636" y="3269482"/>
            <a:ext cx="9371714" cy="1015219"/>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Makes your process wait (token is blocked).</a:t>
            </a:r>
          </a:p>
        </p:txBody>
      </p:sp>
      <p:sp>
        <p:nvSpPr>
          <p:cNvPr id="15" name="Prostokąt 16"/>
          <p:cNvSpPr/>
          <p:nvPr/>
        </p:nvSpPr>
        <p:spPr>
          <a:xfrm>
            <a:off x="655200" y="1677600"/>
            <a:ext cx="9360881" cy="369332"/>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Only Catching (since you can only wait for some time to pass)</a:t>
            </a:r>
          </a:p>
        </p:txBody>
      </p:sp>
      <p:pic>
        <p:nvPicPr>
          <p:cNvPr id="6" name="Grafik 5"/>
          <p:cNvPicPr>
            <a:picLocks noChangeAspect="1"/>
          </p:cNvPicPr>
          <p:nvPr/>
        </p:nvPicPr>
        <p:blipFill>
          <a:blip r:embed="rId2"/>
          <a:stretch>
            <a:fillRect/>
          </a:stretch>
        </p:blipFill>
        <p:spPr>
          <a:xfrm>
            <a:off x="4895590" y="2081911"/>
            <a:ext cx="864120" cy="1105451"/>
          </a:xfrm>
          <a:prstGeom prst="rect">
            <a:avLst/>
          </a:prstGeom>
        </p:spPr>
      </p:pic>
    </p:spTree>
    <p:extLst>
      <p:ext uri="{BB962C8B-B14F-4D97-AF65-F5344CB8AC3E}">
        <p14:creationId xmlns:p14="http://schemas.microsoft.com/office/powerpoint/2010/main" val="2874241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az 3"/>
          <p:cNvPicPr>
            <a:picLocks noChangeAspect="1"/>
          </p:cNvPicPr>
          <p:nvPr/>
        </p:nvPicPr>
        <p:blipFill>
          <a:blip r:embed="rId2"/>
          <a:stretch>
            <a:fillRect/>
          </a:stretch>
        </p:blipFill>
        <p:spPr>
          <a:xfrm>
            <a:off x="4994319" y="2131202"/>
            <a:ext cx="704762" cy="980952"/>
          </a:xfrm>
          <a:prstGeom prst="rect">
            <a:avLst/>
          </a:prstGeom>
        </p:spPr>
      </p:pic>
      <p:sp>
        <p:nvSpPr>
          <p:cNvPr id="2" name="Titel 1"/>
          <p:cNvSpPr>
            <a:spLocks noGrp="1"/>
          </p:cNvSpPr>
          <p:nvPr>
            <p:ph type="ctrTitle"/>
          </p:nvPr>
        </p:nvSpPr>
        <p:spPr/>
        <p:txBody>
          <a:bodyPr/>
          <a:lstStyle/>
          <a:p>
            <a:r>
              <a:rPr lang="pl-PL" dirty="0"/>
              <a:t>Flow Objects</a:t>
            </a:r>
            <a:r>
              <a:rPr lang="de-DE" altLang="de-DE" dirty="0"/>
              <a:t> –</a:t>
            </a:r>
            <a:r>
              <a:rPr lang="pl-PL" dirty="0"/>
              <a:t> Events</a:t>
            </a:r>
            <a:endParaRPr lang="de-AT" dirty="0"/>
          </a:p>
        </p:txBody>
      </p:sp>
      <p:sp>
        <p:nvSpPr>
          <p:cNvPr id="3" name="Textplatzhalter 2"/>
          <p:cNvSpPr>
            <a:spLocks noGrp="1"/>
          </p:cNvSpPr>
          <p:nvPr>
            <p:ph type="body" sz="quarter" idx="13"/>
          </p:nvPr>
        </p:nvSpPr>
        <p:spPr/>
        <p:txBody>
          <a:bodyPr/>
          <a:lstStyle/>
          <a:p>
            <a:r>
              <a:rPr lang="de-AT" dirty="0"/>
              <a:t>Intermediate </a:t>
            </a:r>
            <a:r>
              <a:rPr lang="pl-PL" dirty="0"/>
              <a:t>Event </a:t>
            </a:r>
            <a:r>
              <a:rPr lang="de-AT" dirty="0"/>
              <a:t>– </a:t>
            </a:r>
            <a:r>
              <a:rPr lang="de-AT" dirty="0" err="1"/>
              <a:t>Condition</a:t>
            </a:r>
            <a:r>
              <a:rPr lang="de-AT" dirty="0"/>
              <a:t> </a:t>
            </a:r>
          </a:p>
        </p:txBody>
      </p:sp>
      <p:sp>
        <p:nvSpPr>
          <p:cNvPr id="4" name="Rechteck 3"/>
          <p:cNvSpPr/>
          <p:nvPr/>
        </p:nvSpPr>
        <p:spPr>
          <a:xfrm>
            <a:off x="655636" y="3269481"/>
            <a:ext cx="9371714" cy="165600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Condition is always external.</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Makes your process wait (token is blocked).</a:t>
            </a:r>
          </a:p>
        </p:txBody>
      </p:sp>
      <p:sp>
        <p:nvSpPr>
          <p:cNvPr id="15" name="Prostokąt 16"/>
          <p:cNvSpPr/>
          <p:nvPr/>
        </p:nvSpPr>
        <p:spPr>
          <a:xfrm>
            <a:off x="655200" y="1677600"/>
            <a:ext cx="9360881" cy="369332"/>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Only Catching (since you can only wait for some condition to be met)</a:t>
            </a:r>
          </a:p>
        </p:txBody>
      </p:sp>
    </p:spTree>
    <p:extLst>
      <p:ext uri="{BB962C8B-B14F-4D97-AF65-F5344CB8AC3E}">
        <p14:creationId xmlns:p14="http://schemas.microsoft.com/office/powerpoint/2010/main" val="2804942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Flow Objects</a:t>
            </a:r>
            <a:r>
              <a:rPr lang="de-DE" altLang="de-DE" dirty="0"/>
              <a:t> –</a:t>
            </a:r>
            <a:r>
              <a:rPr lang="pl-PL" dirty="0"/>
              <a:t> Events</a:t>
            </a:r>
            <a:endParaRPr lang="de-AT" dirty="0"/>
          </a:p>
        </p:txBody>
      </p:sp>
      <p:sp>
        <p:nvSpPr>
          <p:cNvPr id="3" name="Textplatzhalter 2"/>
          <p:cNvSpPr>
            <a:spLocks noGrp="1"/>
          </p:cNvSpPr>
          <p:nvPr>
            <p:ph type="body" sz="quarter" idx="13"/>
          </p:nvPr>
        </p:nvSpPr>
        <p:spPr/>
        <p:txBody>
          <a:bodyPr/>
          <a:lstStyle/>
          <a:p>
            <a:r>
              <a:rPr lang="pl-PL" dirty="0"/>
              <a:t>Event</a:t>
            </a:r>
            <a:r>
              <a:rPr lang="de-DE" dirty="0"/>
              <a:t>-</a:t>
            </a:r>
            <a:r>
              <a:rPr lang="pl-PL" dirty="0"/>
              <a:t>based Gateways</a:t>
            </a:r>
            <a:endParaRPr lang="de-AT" dirty="0"/>
          </a:p>
        </p:txBody>
      </p:sp>
      <p:sp>
        <p:nvSpPr>
          <p:cNvPr id="4" name="Rechteck 3"/>
          <p:cNvSpPr/>
          <p:nvPr/>
        </p:nvSpPr>
        <p:spPr>
          <a:xfrm>
            <a:off x="655636" y="1576265"/>
            <a:ext cx="9371714" cy="2924466"/>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Sometimes we cannot use Data-based Gateways as we do not have an </a:t>
            </a:r>
            <a:r>
              <a:rPr lang="en-US" i="1" dirty="0">
                <a:solidFill>
                  <a:schemeClr val="tx1"/>
                </a:solidFill>
                <a:latin typeface="Arial Narrow" pitchFamily="34" charset="0"/>
              </a:rPr>
              <a:t>a priori </a:t>
            </a:r>
            <a:r>
              <a:rPr lang="en-US" dirty="0">
                <a:solidFill>
                  <a:schemeClr val="tx1"/>
                </a:solidFill>
                <a:latin typeface="Arial Narrow" pitchFamily="34" charset="0"/>
              </a:rPr>
              <a:t>knowledge about </a:t>
            </a:r>
            <a:br>
              <a:rPr lang="en-US" dirty="0">
                <a:solidFill>
                  <a:schemeClr val="tx1"/>
                </a:solidFill>
                <a:latin typeface="Arial Narrow" pitchFamily="34" charset="0"/>
              </a:rPr>
            </a:br>
            <a:r>
              <a:rPr lang="en-US" dirty="0">
                <a:solidFill>
                  <a:schemeClr val="tx1"/>
                </a:solidFill>
                <a:latin typeface="Arial Narrow" pitchFamily="34" charset="0"/>
              </a:rPr>
              <a:t>which path should be taken.</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In these cases Event-based Gateways can be used, followed by catching events.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The Token waits for a first event to be triggered and follows this path.</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Commonly used to show e.g. handling of communication with external participants.</a:t>
            </a:r>
          </a:p>
        </p:txBody>
      </p:sp>
      <p:sp>
        <p:nvSpPr>
          <p:cNvPr id="24" name="Prostokąt 16"/>
          <p:cNvSpPr/>
          <p:nvPr/>
        </p:nvSpPr>
        <p:spPr>
          <a:xfrm>
            <a:off x="7290969" y="5418671"/>
            <a:ext cx="2736381" cy="1008140"/>
          </a:xfrm>
          <a:prstGeom prst="rect">
            <a:avLst/>
          </a:prstGeom>
          <a:solidFill>
            <a:schemeClr val="bg1">
              <a:lumMod val="95000"/>
            </a:schemeClr>
          </a:solidFill>
        </p:spPr>
        <p:txBody>
          <a:bodyPr wrap="square" anchor="ctr">
            <a:noAutofit/>
          </a:bodyPr>
          <a:lstStyle/>
          <a:p>
            <a:r>
              <a:rPr lang="en-US" dirty="0">
                <a:latin typeface="+mj-lt"/>
              </a:rPr>
              <a:t>This is an example of the pattern “Deferred Choice”.</a:t>
            </a:r>
          </a:p>
        </p:txBody>
      </p:sp>
      <p:pic>
        <p:nvPicPr>
          <p:cNvPr id="19" name="Obraz 4"/>
          <p:cNvPicPr>
            <a:picLocks noChangeAspect="1"/>
          </p:cNvPicPr>
          <p:nvPr/>
        </p:nvPicPr>
        <p:blipFill>
          <a:blip r:embed="rId2"/>
          <a:stretch>
            <a:fillRect/>
          </a:stretch>
        </p:blipFill>
        <p:spPr>
          <a:xfrm>
            <a:off x="666056" y="4572741"/>
            <a:ext cx="5335247" cy="2700000"/>
          </a:xfrm>
          <a:prstGeom prst="round2DiagRect">
            <a:avLst>
              <a:gd name="adj1" fmla="val 0"/>
              <a:gd name="adj2" fmla="val 0"/>
            </a:avLst>
          </a:prstGeom>
          <a:ln w="88900" cap="sq">
            <a:solidFill>
              <a:srgbClr val="FFFFFF"/>
            </a:solidFill>
            <a:miter lim="800000"/>
          </a:ln>
          <a:effectLst/>
        </p:spPr>
      </p:pic>
    </p:spTree>
    <p:extLst>
      <p:ext uri="{BB962C8B-B14F-4D97-AF65-F5344CB8AC3E}">
        <p14:creationId xmlns:p14="http://schemas.microsoft.com/office/powerpoint/2010/main" val="3192944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altLang="de-DE" dirty="0"/>
              <a:t>The </a:t>
            </a:r>
            <a:r>
              <a:rPr lang="de-DE" altLang="de-DE" dirty="0" err="1"/>
              <a:t>Purpose</a:t>
            </a:r>
            <a:r>
              <a:rPr lang="de-DE" altLang="de-DE" dirty="0"/>
              <a:t> </a:t>
            </a:r>
            <a:r>
              <a:rPr lang="de-DE" altLang="de-DE" dirty="0" err="1"/>
              <a:t>of</a:t>
            </a:r>
            <a:r>
              <a:rPr lang="de-DE" altLang="de-DE" dirty="0"/>
              <a:t> BPMN</a:t>
            </a:r>
            <a:endParaRPr lang="de-AT" dirty="0"/>
          </a:p>
        </p:txBody>
      </p:sp>
      <p:sp>
        <p:nvSpPr>
          <p:cNvPr id="6" name="Rechteckige Legende 7"/>
          <p:cNvSpPr/>
          <p:nvPr/>
        </p:nvSpPr>
        <p:spPr>
          <a:xfrm>
            <a:off x="1720602" y="1332291"/>
            <a:ext cx="7200998" cy="1800000"/>
          </a:xfrm>
          <a:custGeom>
            <a:avLst/>
            <a:gdLst>
              <a:gd name="connsiteX0" fmla="*/ 0 w 7200998"/>
              <a:gd name="connsiteY0" fmla="*/ 0 h 1323439"/>
              <a:gd name="connsiteX1" fmla="*/ 1200166 w 7200998"/>
              <a:gd name="connsiteY1" fmla="*/ 0 h 1323439"/>
              <a:gd name="connsiteX2" fmla="*/ 1195510 w 7200998"/>
              <a:gd name="connsiteY2" fmla="*/ -301426 h 1323439"/>
              <a:gd name="connsiteX3" fmla="*/ 3000416 w 7200998"/>
              <a:gd name="connsiteY3" fmla="*/ 0 h 1323439"/>
              <a:gd name="connsiteX4" fmla="*/ 7200998 w 7200998"/>
              <a:gd name="connsiteY4" fmla="*/ 0 h 1323439"/>
              <a:gd name="connsiteX5" fmla="*/ 7200998 w 7200998"/>
              <a:gd name="connsiteY5" fmla="*/ 220573 h 1323439"/>
              <a:gd name="connsiteX6" fmla="*/ 7200998 w 7200998"/>
              <a:gd name="connsiteY6" fmla="*/ 220573 h 1323439"/>
              <a:gd name="connsiteX7" fmla="*/ 7200998 w 7200998"/>
              <a:gd name="connsiteY7" fmla="*/ 551433 h 1323439"/>
              <a:gd name="connsiteX8" fmla="*/ 7200998 w 7200998"/>
              <a:gd name="connsiteY8" fmla="*/ 1323439 h 1323439"/>
              <a:gd name="connsiteX9" fmla="*/ 3000416 w 7200998"/>
              <a:gd name="connsiteY9" fmla="*/ 1323439 h 1323439"/>
              <a:gd name="connsiteX10" fmla="*/ 1200166 w 7200998"/>
              <a:gd name="connsiteY10" fmla="*/ 1323439 h 1323439"/>
              <a:gd name="connsiteX11" fmla="*/ 1200166 w 7200998"/>
              <a:gd name="connsiteY11" fmla="*/ 1323439 h 1323439"/>
              <a:gd name="connsiteX12" fmla="*/ 0 w 7200998"/>
              <a:gd name="connsiteY12" fmla="*/ 1323439 h 1323439"/>
              <a:gd name="connsiteX13" fmla="*/ 0 w 7200998"/>
              <a:gd name="connsiteY13" fmla="*/ 551433 h 1323439"/>
              <a:gd name="connsiteX14" fmla="*/ 0 w 7200998"/>
              <a:gd name="connsiteY14" fmla="*/ 220573 h 1323439"/>
              <a:gd name="connsiteX15" fmla="*/ 0 w 7200998"/>
              <a:gd name="connsiteY15" fmla="*/ 220573 h 1323439"/>
              <a:gd name="connsiteX16" fmla="*/ 0 w 7200998"/>
              <a:gd name="connsiteY16" fmla="*/ 0 h 1323439"/>
              <a:gd name="connsiteX0" fmla="*/ 0 w 7200998"/>
              <a:gd name="connsiteY0" fmla="*/ 301426 h 1624865"/>
              <a:gd name="connsiteX1" fmla="*/ 1200166 w 7200998"/>
              <a:gd name="connsiteY1" fmla="*/ 301426 h 1624865"/>
              <a:gd name="connsiteX2" fmla="*/ 1195510 w 7200998"/>
              <a:gd name="connsiteY2" fmla="*/ 0 h 1624865"/>
              <a:gd name="connsiteX3" fmla="*/ 1373747 w 7200998"/>
              <a:gd name="connsiteY3" fmla="*/ 291801 h 1624865"/>
              <a:gd name="connsiteX4" fmla="*/ 7200998 w 7200998"/>
              <a:gd name="connsiteY4" fmla="*/ 301426 h 1624865"/>
              <a:gd name="connsiteX5" fmla="*/ 7200998 w 7200998"/>
              <a:gd name="connsiteY5" fmla="*/ 521999 h 1624865"/>
              <a:gd name="connsiteX6" fmla="*/ 7200998 w 7200998"/>
              <a:gd name="connsiteY6" fmla="*/ 521999 h 1624865"/>
              <a:gd name="connsiteX7" fmla="*/ 7200998 w 7200998"/>
              <a:gd name="connsiteY7" fmla="*/ 852859 h 1624865"/>
              <a:gd name="connsiteX8" fmla="*/ 7200998 w 7200998"/>
              <a:gd name="connsiteY8" fmla="*/ 1624865 h 1624865"/>
              <a:gd name="connsiteX9" fmla="*/ 3000416 w 7200998"/>
              <a:gd name="connsiteY9" fmla="*/ 1624865 h 1624865"/>
              <a:gd name="connsiteX10" fmla="*/ 1200166 w 7200998"/>
              <a:gd name="connsiteY10" fmla="*/ 1624865 h 1624865"/>
              <a:gd name="connsiteX11" fmla="*/ 1200166 w 7200998"/>
              <a:gd name="connsiteY11" fmla="*/ 1624865 h 1624865"/>
              <a:gd name="connsiteX12" fmla="*/ 0 w 7200998"/>
              <a:gd name="connsiteY12" fmla="*/ 1624865 h 1624865"/>
              <a:gd name="connsiteX13" fmla="*/ 0 w 7200998"/>
              <a:gd name="connsiteY13" fmla="*/ 852859 h 1624865"/>
              <a:gd name="connsiteX14" fmla="*/ 0 w 7200998"/>
              <a:gd name="connsiteY14" fmla="*/ 521999 h 1624865"/>
              <a:gd name="connsiteX15" fmla="*/ 0 w 7200998"/>
              <a:gd name="connsiteY15" fmla="*/ 521999 h 1624865"/>
              <a:gd name="connsiteX16" fmla="*/ 0 w 7200998"/>
              <a:gd name="connsiteY16" fmla="*/ 301426 h 1624865"/>
              <a:gd name="connsiteX0" fmla="*/ 0 w 7200998"/>
              <a:gd name="connsiteY0" fmla="*/ 301426 h 1624865"/>
              <a:gd name="connsiteX1" fmla="*/ 1200166 w 7200998"/>
              <a:gd name="connsiteY1" fmla="*/ 301426 h 1624865"/>
              <a:gd name="connsiteX2" fmla="*/ 1195510 w 7200998"/>
              <a:gd name="connsiteY2" fmla="*/ 0 h 1624865"/>
              <a:gd name="connsiteX3" fmla="*/ 1479625 w 7200998"/>
              <a:gd name="connsiteY3" fmla="*/ 299998 h 1624865"/>
              <a:gd name="connsiteX4" fmla="*/ 7200998 w 7200998"/>
              <a:gd name="connsiteY4" fmla="*/ 301426 h 1624865"/>
              <a:gd name="connsiteX5" fmla="*/ 7200998 w 7200998"/>
              <a:gd name="connsiteY5" fmla="*/ 521999 h 1624865"/>
              <a:gd name="connsiteX6" fmla="*/ 7200998 w 7200998"/>
              <a:gd name="connsiteY6" fmla="*/ 521999 h 1624865"/>
              <a:gd name="connsiteX7" fmla="*/ 7200998 w 7200998"/>
              <a:gd name="connsiteY7" fmla="*/ 852859 h 1624865"/>
              <a:gd name="connsiteX8" fmla="*/ 7200998 w 7200998"/>
              <a:gd name="connsiteY8" fmla="*/ 1624865 h 1624865"/>
              <a:gd name="connsiteX9" fmla="*/ 3000416 w 7200998"/>
              <a:gd name="connsiteY9" fmla="*/ 1624865 h 1624865"/>
              <a:gd name="connsiteX10" fmla="*/ 1200166 w 7200998"/>
              <a:gd name="connsiteY10" fmla="*/ 1624865 h 1624865"/>
              <a:gd name="connsiteX11" fmla="*/ 1200166 w 7200998"/>
              <a:gd name="connsiteY11" fmla="*/ 1624865 h 1624865"/>
              <a:gd name="connsiteX12" fmla="*/ 0 w 7200998"/>
              <a:gd name="connsiteY12" fmla="*/ 1624865 h 1624865"/>
              <a:gd name="connsiteX13" fmla="*/ 0 w 7200998"/>
              <a:gd name="connsiteY13" fmla="*/ 852859 h 1624865"/>
              <a:gd name="connsiteX14" fmla="*/ 0 w 7200998"/>
              <a:gd name="connsiteY14" fmla="*/ 521999 h 1624865"/>
              <a:gd name="connsiteX15" fmla="*/ 0 w 7200998"/>
              <a:gd name="connsiteY15" fmla="*/ 521999 h 1624865"/>
              <a:gd name="connsiteX16" fmla="*/ 0 w 7200998"/>
              <a:gd name="connsiteY16" fmla="*/ 301426 h 1624865"/>
              <a:gd name="connsiteX0" fmla="*/ 0 w 7200998"/>
              <a:gd name="connsiteY0" fmla="*/ 219456 h 1542895"/>
              <a:gd name="connsiteX1" fmla="*/ 1200166 w 7200998"/>
              <a:gd name="connsiteY1" fmla="*/ 219456 h 1542895"/>
              <a:gd name="connsiteX2" fmla="*/ 1195510 w 7200998"/>
              <a:gd name="connsiteY2" fmla="*/ 0 h 1542895"/>
              <a:gd name="connsiteX3" fmla="*/ 1479625 w 7200998"/>
              <a:gd name="connsiteY3" fmla="*/ 218028 h 1542895"/>
              <a:gd name="connsiteX4" fmla="*/ 7200998 w 7200998"/>
              <a:gd name="connsiteY4" fmla="*/ 219456 h 1542895"/>
              <a:gd name="connsiteX5" fmla="*/ 7200998 w 7200998"/>
              <a:gd name="connsiteY5" fmla="*/ 440029 h 1542895"/>
              <a:gd name="connsiteX6" fmla="*/ 7200998 w 7200998"/>
              <a:gd name="connsiteY6" fmla="*/ 440029 h 1542895"/>
              <a:gd name="connsiteX7" fmla="*/ 7200998 w 7200998"/>
              <a:gd name="connsiteY7" fmla="*/ 770889 h 1542895"/>
              <a:gd name="connsiteX8" fmla="*/ 7200998 w 7200998"/>
              <a:gd name="connsiteY8" fmla="*/ 1542895 h 1542895"/>
              <a:gd name="connsiteX9" fmla="*/ 3000416 w 7200998"/>
              <a:gd name="connsiteY9" fmla="*/ 1542895 h 1542895"/>
              <a:gd name="connsiteX10" fmla="*/ 1200166 w 7200998"/>
              <a:gd name="connsiteY10" fmla="*/ 1542895 h 1542895"/>
              <a:gd name="connsiteX11" fmla="*/ 1200166 w 7200998"/>
              <a:gd name="connsiteY11" fmla="*/ 1542895 h 1542895"/>
              <a:gd name="connsiteX12" fmla="*/ 0 w 7200998"/>
              <a:gd name="connsiteY12" fmla="*/ 1542895 h 1542895"/>
              <a:gd name="connsiteX13" fmla="*/ 0 w 7200998"/>
              <a:gd name="connsiteY13" fmla="*/ 770889 h 1542895"/>
              <a:gd name="connsiteX14" fmla="*/ 0 w 7200998"/>
              <a:gd name="connsiteY14" fmla="*/ 440029 h 1542895"/>
              <a:gd name="connsiteX15" fmla="*/ 0 w 7200998"/>
              <a:gd name="connsiteY15" fmla="*/ 440029 h 1542895"/>
              <a:gd name="connsiteX16" fmla="*/ 0 w 7200998"/>
              <a:gd name="connsiteY16" fmla="*/ 219456 h 1542895"/>
              <a:gd name="connsiteX0" fmla="*/ 0 w 7200998"/>
              <a:gd name="connsiteY0" fmla="*/ 219456 h 1542895"/>
              <a:gd name="connsiteX1" fmla="*/ 1200166 w 7200998"/>
              <a:gd name="connsiteY1" fmla="*/ 219456 h 1542895"/>
              <a:gd name="connsiteX2" fmla="*/ 1195510 w 7200998"/>
              <a:gd name="connsiteY2" fmla="*/ 0 h 1542895"/>
              <a:gd name="connsiteX3" fmla="*/ 1383372 w 7200998"/>
              <a:gd name="connsiteY3" fmla="*/ 209832 h 1542895"/>
              <a:gd name="connsiteX4" fmla="*/ 7200998 w 7200998"/>
              <a:gd name="connsiteY4" fmla="*/ 219456 h 1542895"/>
              <a:gd name="connsiteX5" fmla="*/ 7200998 w 7200998"/>
              <a:gd name="connsiteY5" fmla="*/ 440029 h 1542895"/>
              <a:gd name="connsiteX6" fmla="*/ 7200998 w 7200998"/>
              <a:gd name="connsiteY6" fmla="*/ 440029 h 1542895"/>
              <a:gd name="connsiteX7" fmla="*/ 7200998 w 7200998"/>
              <a:gd name="connsiteY7" fmla="*/ 770889 h 1542895"/>
              <a:gd name="connsiteX8" fmla="*/ 7200998 w 7200998"/>
              <a:gd name="connsiteY8" fmla="*/ 1542895 h 1542895"/>
              <a:gd name="connsiteX9" fmla="*/ 3000416 w 7200998"/>
              <a:gd name="connsiteY9" fmla="*/ 1542895 h 1542895"/>
              <a:gd name="connsiteX10" fmla="*/ 1200166 w 7200998"/>
              <a:gd name="connsiteY10" fmla="*/ 1542895 h 1542895"/>
              <a:gd name="connsiteX11" fmla="*/ 1200166 w 7200998"/>
              <a:gd name="connsiteY11" fmla="*/ 1542895 h 1542895"/>
              <a:gd name="connsiteX12" fmla="*/ 0 w 7200998"/>
              <a:gd name="connsiteY12" fmla="*/ 1542895 h 1542895"/>
              <a:gd name="connsiteX13" fmla="*/ 0 w 7200998"/>
              <a:gd name="connsiteY13" fmla="*/ 770889 h 1542895"/>
              <a:gd name="connsiteX14" fmla="*/ 0 w 7200998"/>
              <a:gd name="connsiteY14" fmla="*/ 440029 h 1542895"/>
              <a:gd name="connsiteX15" fmla="*/ 0 w 7200998"/>
              <a:gd name="connsiteY15" fmla="*/ 440029 h 1542895"/>
              <a:gd name="connsiteX16" fmla="*/ 0 w 7200998"/>
              <a:gd name="connsiteY16" fmla="*/ 219456 h 1542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200998" h="1542895">
                <a:moveTo>
                  <a:pt x="0" y="219456"/>
                </a:moveTo>
                <a:lnTo>
                  <a:pt x="1200166" y="219456"/>
                </a:lnTo>
                <a:lnTo>
                  <a:pt x="1195510" y="0"/>
                </a:lnTo>
                <a:lnTo>
                  <a:pt x="1383372" y="209832"/>
                </a:lnTo>
                <a:lnTo>
                  <a:pt x="7200998" y="219456"/>
                </a:lnTo>
                <a:lnTo>
                  <a:pt x="7200998" y="440029"/>
                </a:lnTo>
                <a:lnTo>
                  <a:pt x="7200998" y="440029"/>
                </a:lnTo>
                <a:lnTo>
                  <a:pt x="7200998" y="770889"/>
                </a:lnTo>
                <a:lnTo>
                  <a:pt x="7200998" y="1542895"/>
                </a:lnTo>
                <a:lnTo>
                  <a:pt x="3000416" y="1542895"/>
                </a:lnTo>
                <a:lnTo>
                  <a:pt x="1200166" y="1542895"/>
                </a:lnTo>
                <a:lnTo>
                  <a:pt x="1200166" y="1542895"/>
                </a:lnTo>
                <a:lnTo>
                  <a:pt x="0" y="1542895"/>
                </a:lnTo>
                <a:lnTo>
                  <a:pt x="0" y="770889"/>
                </a:lnTo>
                <a:lnTo>
                  <a:pt x="0" y="440029"/>
                </a:lnTo>
                <a:lnTo>
                  <a:pt x="0" y="440029"/>
                </a:lnTo>
                <a:lnTo>
                  <a:pt x="0" y="219456"/>
                </a:lnTo>
                <a:close/>
              </a:path>
            </a:pathLst>
          </a:custGeom>
          <a:solidFill>
            <a:srgbClr val="0066B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buClr>
                <a:schemeClr val="bg1"/>
              </a:buClr>
              <a:buSzPct val="75000"/>
            </a:pPr>
            <a:endParaRPr lang="de-DE" b="1" dirty="0"/>
          </a:p>
          <a:p>
            <a:pPr>
              <a:buClr>
                <a:schemeClr val="bg1"/>
              </a:buClr>
              <a:buSzPct val="75000"/>
            </a:pPr>
            <a:endParaRPr lang="de-DE" b="1" dirty="0"/>
          </a:p>
          <a:p>
            <a:r>
              <a:rPr lang="pl-PL" altLang="pl-PL" sz="2000" dirty="0">
                <a:sym typeface="Wingdings" panose="05000000000000000000" pitchFamily="2" charset="2"/>
              </a:rPr>
              <a:t>„</a:t>
            </a:r>
            <a:r>
              <a:rPr lang="en-US" altLang="pl-PL" sz="2000" b="1" dirty="0">
                <a:sym typeface="Wingdings" panose="05000000000000000000" pitchFamily="2" charset="2"/>
              </a:rPr>
              <a:t>BPMN really just describes processes in terms of their activity flows. </a:t>
            </a:r>
            <a:r>
              <a:rPr lang="en-US" altLang="pl-PL" sz="2000" dirty="0">
                <a:sym typeface="Wingdings" panose="05000000000000000000" pitchFamily="2" charset="2"/>
              </a:rPr>
              <a:t>That alone encompasses quite a lot, but admittedly more information is needed to do BPM.</a:t>
            </a:r>
            <a:r>
              <a:rPr lang="pl-PL" altLang="pl-PL" sz="2000" dirty="0">
                <a:sym typeface="Wingdings" panose="05000000000000000000" pitchFamily="2" charset="2"/>
              </a:rPr>
              <a:t>” </a:t>
            </a:r>
          </a:p>
          <a:p>
            <a:pPr algn="r">
              <a:buClr>
                <a:schemeClr val="bg1"/>
              </a:buClr>
              <a:buSzPct val="75000"/>
            </a:pPr>
            <a:r>
              <a:rPr lang="de-DE" altLang="pl-PL" sz="1200" dirty="0">
                <a:sym typeface="Wingdings" panose="05000000000000000000" pitchFamily="2" charset="2"/>
              </a:rPr>
              <a:t>Bruce </a:t>
            </a:r>
            <a:r>
              <a:rPr lang="de-DE" altLang="pl-PL" sz="1200" dirty="0" err="1">
                <a:sym typeface="Wingdings" panose="05000000000000000000" pitchFamily="2" charset="2"/>
              </a:rPr>
              <a:t>Silver</a:t>
            </a:r>
            <a:endParaRPr lang="de-DE" altLang="pl-PL" sz="1200" dirty="0">
              <a:sym typeface="Wingdings" panose="05000000000000000000" pitchFamily="2" charset="2"/>
            </a:endParaRPr>
          </a:p>
          <a:p>
            <a:pPr algn="r">
              <a:buClr>
                <a:schemeClr val="bg1"/>
              </a:buClr>
              <a:buSzPct val="75000"/>
            </a:pPr>
            <a:r>
              <a:rPr lang="de-DE" altLang="pl-PL" sz="1200" i="1" dirty="0">
                <a:sym typeface="Wingdings" panose="05000000000000000000" pitchFamily="2" charset="2"/>
              </a:rPr>
              <a:t>In „BPMN </a:t>
            </a:r>
            <a:r>
              <a:rPr lang="de-DE" altLang="pl-PL" sz="1200" i="1" dirty="0" err="1">
                <a:sym typeface="Wingdings" panose="05000000000000000000" pitchFamily="2" charset="2"/>
              </a:rPr>
              <a:t>Method</a:t>
            </a:r>
            <a:r>
              <a:rPr lang="de-DE" altLang="pl-PL" sz="1200" i="1" dirty="0">
                <a:sym typeface="Wingdings" panose="05000000000000000000" pitchFamily="2" charset="2"/>
              </a:rPr>
              <a:t> &amp; Style“</a:t>
            </a:r>
            <a:r>
              <a:rPr lang="pl-PL" altLang="pl-PL" sz="1200" dirty="0">
                <a:sym typeface="Wingdings" panose="05000000000000000000" pitchFamily="2" charset="2"/>
              </a:rPr>
              <a:t> </a:t>
            </a:r>
            <a:endParaRPr lang="en-US" sz="1200" dirty="0"/>
          </a:p>
          <a:p>
            <a:pPr algn="ctr"/>
            <a:endParaRPr lang="de-AT" dirty="0">
              <a:latin typeface="Arial Narrow" pitchFamily="34" charset="0"/>
            </a:endParaRP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8165" y="3809798"/>
            <a:ext cx="8657070" cy="2347163"/>
          </a:xfrm>
          <a:prstGeom prst="rect">
            <a:avLst/>
          </a:prstGeom>
        </p:spPr>
      </p:pic>
      <p:sp>
        <p:nvSpPr>
          <p:cNvPr id="8" name="Textplatzhalter 14"/>
          <p:cNvSpPr>
            <a:spLocks noGrp="1"/>
          </p:cNvSpPr>
          <p:nvPr>
            <p:ph type="body" sz="quarter" idx="17"/>
          </p:nvPr>
        </p:nvSpPr>
        <p:spPr bwMode="auto">
          <a:xfrm>
            <a:off x="1089503" y="6228971"/>
            <a:ext cx="2312927" cy="360050"/>
          </a:xfrm>
          <a:ln>
            <a:miter lim="800000"/>
            <a:headEnd/>
            <a:tailEnd/>
          </a:ln>
        </p:spPr>
        <p:txBody>
          <a:bodyPr vert="horz" wrap="square" lIns="91440" tIns="45720" rIns="91440" bIns="45720" numCol="1" anchor="t" anchorCtr="0" compatLnSpc="1">
            <a:prstTxWarp prst="textNoShape">
              <a:avLst/>
            </a:prstTxWarp>
          </a:bodyPr>
          <a:lstStyle/>
          <a:p>
            <a:pPr marL="0" indent="0">
              <a:buNone/>
            </a:pPr>
            <a:r>
              <a:rPr lang="pl-PL" sz="1100" dirty="0"/>
              <a:t>Source: BPMN 2.0 </a:t>
            </a:r>
            <a:r>
              <a:rPr lang="pl-PL" sz="1100" dirty="0" err="1"/>
              <a:t>specification</a:t>
            </a:r>
            <a:r>
              <a:rPr lang="pl-PL" sz="1100" dirty="0"/>
              <a:t>, </a:t>
            </a:r>
            <a:r>
              <a:rPr lang="pl-PL" sz="1100" dirty="0" err="1"/>
              <a:t>page</a:t>
            </a:r>
            <a:r>
              <a:rPr lang="pl-PL" sz="1100" dirty="0"/>
              <a:t> 22</a:t>
            </a:r>
          </a:p>
          <a:p>
            <a:endParaRPr lang="pl-PL" sz="1100" dirty="0"/>
          </a:p>
          <a:p>
            <a:pPr marL="342900" lvl="1" indent="-342900">
              <a:buClr>
                <a:srgbClr val="595959"/>
              </a:buClr>
              <a:buSzPct val="75000"/>
              <a:defRPr/>
            </a:pPr>
            <a:endParaRPr lang="de-DE" sz="1100" dirty="0"/>
          </a:p>
        </p:txBody>
      </p:sp>
      <p:sp>
        <p:nvSpPr>
          <p:cNvPr id="9" name="Prostokąt 2"/>
          <p:cNvSpPr/>
          <p:nvPr/>
        </p:nvSpPr>
        <p:spPr>
          <a:xfrm>
            <a:off x="1242780" y="3924651"/>
            <a:ext cx="7272360" cy="216030"/>
          </a:xfrm>
          <a:prstGeom prst="rect">
            <a:avLst/>
          </a:prstGeom>
          <a:noFill/>
          <a:ln>
            <a:solidFill>
              <a:srgbClr val="0066B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pl-PL" dirty="0">
              <a:latin typeface="Arial Narrow" pitchFamily="34" charset="0"/>
            </a:endParaRPr>
          </a:p>
        </p:txBody>
      </p:sp>
    </p:spTree>
    <p:extLst>
      <p:ext uri="{BB962C8B-B14F-4D97-AF65-F5344CB8AC3E}">
        <p14:creationId xmlns:p14="http://schemas.microsoft.com/office/powerpoint/2010/main" val="234123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a:xfrm>
            <a:off x="660844" y="1545652"/>
            <a:ext cx="9371713" cy="5688789"/>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108000" rIns="108000" bIns="108000" anchor="t">
            <a:noAutofit/>
          </a:bodyPr>
          <a:lstStyle/>
          <a:p>
            <a:pPr algn="ctr">
              <a:buClr>
                <a:schemeClr val="tx1">
                  <a:lumMod val="65000"/>
                  <a:lumOff val="35000"/>
                </a:schemeClr>
              </a:buClr>
              <a:buSzPct val="75000"/>
              <a:defRPr/>
            </a:pPr>
            <a:endParaRPr lang="en-US" b="1" dirty="0">
              <a:solidFill>
                <a:schemeClr val="tx1"/>
              </a:solidFill>
              <a:latin typeface="Arial Narrow" pitchFamily="34" charset="0"/>
            </a:endParaRPr>
          </a:p>
          <a:p>
            <a:pPr algn="ctr">
              <a:buClr>
                <a:schemeClr val="tx1">
                  <a:lumMod val="65000"/>
                  <a:lumOff val="35000"/>
                </a:schemeClr>
              </a:buClr>
              <a:buSzPct val="75000"/>
              <a:defRPr/>
            </a:pPr>
            <a:endParaRPr lang="de-DE" b="1" dirty="0">
              <a:solidFill>
                <a:schemeClr val="tx1"/>
              </a:solidFill>
              <a:latin typeface="Arial Narrow" pitchFamily="34" charset="0"/>
            </a:endParaRPr>
          </a:p>
          <a:p>
            <a:pPr algn="ctr">
              <a:buClr>
                <a:schemeClr val="tx1">
                  <a:lumMod val="65000"/>
                  <a:lumOff val="35000"/>
                </a:schemeClr>
              </a:buClr>
              <a:buSzPct val="75000"/>
              <a:defRPr/>
            </a:pPr>
            <a:endParaRPr lang="de-DE" b="1" dirty="0">
              <a:solidFill>
                <a:schemeClr val="tx1"/>
              </a:solidFill>
              <a:latin typeface="Arial Narrow" pitchFamily="34" charset="0"/>
            </a:endParaRPr>
          </a:p>
          <a:p>
            <a:pPr defTabSz="676275">
              <a:buClr>
                <a:schemeClr val="tx1">
                  <a:lumMod val="65000"/>
                  <a:lumOff val="35000"/>
                </a:schemeClr>
              </a:buClr>
              <a:buSzPct val="75000"/>
              <a:defRPr/>
            </a:pPr>
            <a:r>
              <a:rPr lang="de-DE" b="1" dirty="0">
                <a:solidFill>
                  <a:schemeClr val="tx1"/>
                </a:solidFill>
                <a:latin typeface="Arial Narrow" pitchFamily="34" charset="0"/>
              </a:rPr>
              <a:t>	</a:t>
            </a:r>
            <a:endParaRPr lang="pl-PL" b="1" dirty="0">
              <a:solidFill>
                <a:schemeClr val="tx1"/>
              </a:solidFill>
              <a:latin typeface="Arial Narrow" pitchFamily="34" charset="0"/>
            </a:endParaRPr>
          </a:p>
        </p:txBody>
      </p:sp>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pl-PL" altLang="de-DE" dirty="0"/>
              <a:t>Categories of BPMN objects </a:t>
            </a:r>
            <a:r>
              <a:rPr lang="de-DE" altLang="de-DE" dirty="0"/>
              <a:t>–</a:t>
            </a:r>
            <a:r>
              <a:rPr lang="pl-PL" altLang="de-DE" dirty="0"/>
              <a:t> Swimlane</a:t>
            </a:r>
            <a:r>
              <a:rPr lang="de-DE" altLang="de-DE" dirty="0"/>
              <a:t>s</a:t>
            </a:r>
            <a:endParaRPr lang="en-GB" altLang="de-DE" dirty="0"/>
          </a:p>
        </p:txBody>
      </p:sp>
      <p:sp>
        <p:nvSpPr>
          <p:cNvPr id="5" name="Textplatzhalter 14"/>
          <p:cNvSpPr>
            <a:spLocks noGrp="1"/>
          </p:cNvSpPr>
          <p:nvPr>
            <p:ph type="body" sz="quarter" idx="17"/>
          </p:nvPr>
        </p:nvSpPr>
        <p:spPr bwMode="auto">
          <a:xfrm>
            <a:off x="666700" y="1646445"/>
            <a:ext cx="3671860" cy="5374636"/>
          </a:xfrm>
          <a:ln>
            <a:miter lim="800000"/>
            <a:headEnd/>
            <a:tailEnd/>
          </a:ln>
        </p:spPr>
        <p:txBody>
          <a:bodyPr vert="horz" wrap="square" lIns="91440" tIns="45720" rIns="91440" bIns="45720" numCol="1" anchor="t" anchorCtr="0" compatLnSpc="1">
            <a:prstTxWarp prst="textNoShape">
              <a:avLst/>
            </a:prstTxWarp>
          </a:bodyPr>
          <a:lstStyle/>
          <a:p>
            <a:r>
              <a:rPr lang="pl-PL" sz="2000" b="1" dirty="0"/>
              <a:t>Flow Objects</a:t>
            </a:r>
          </a:p>
          <a:p>
            <a:endParaRPr lang="pl-PL" sz="2000" dirty="0"/>
          </a:p>
          <a:p>
            <a:endParaRPr lang="pl-PL" sz="2000" b="1" dirty="0"/>
          </a:p>
          <a:p>
            <a:endParaRPr lang="pl-PL" sz="2000" b="1" dirty="0"/>
          </a:p>
          <a:p>
            <a:r>
              <a:rPr lang="pl-PL" sz="2000" b="1" dirty="0" err="1"/>
              <a:t>Swimlanes</a:t>
            </a:r>
            <a:r>
              <a:rPr lang="pl-PL" sz="2000" dirty="0"/>
              <a:t> (</a:t>
            </a:r>
            <a:r>
              <a:rPr lang="pl-PL" sz="2000" dirty="0" err="1"/>
              <a:t>Pools</a:t>
            </a:r>
            <a:r>
              <a:rPr lang="pl-PL" sz="2000" dirty="0"/>
              <a:t> and </a:t>
            </a:r>
            <a:r>
              <a:rPr lang="pl-PL" sz="2000" dirty="0" err="1"/>
              <a:t>Lanes</a:t>
            </a:r>
            <a:r>
              <a:rPr lang="pl-PL" sz="2000" dirty="0"/>
              <a:t>)</a:t>
            </a:r>
          </a:p>
          <a:p>
            <a:endParaRPr lang="pl-PL" sz="2000" dirty="0"/>
          </a:p>
          <a:p>
            <a:endParaRPr lang="pl-PL" sz="2000" b="1" dirty="0"/>
          </a:p>
          <a:p>
            <a:r>
              <a:rPr lang="pl-PL" sz="2000" b="1" dirty="0"/>
              <a:t>Data Objects</a:t>
            </a:r>
          </a:p>
          <a:p>
            <a:endParaRPr lang="pl-PL" sz="2000" dirty="0"/>
          </a:p>
          <a:p>
            <a:endParaRPr lang="pl-PL" sz="2000" b="1" dirty="0"/>
          </a:p>
          <a:p>
            <a:r>
              <a:rPr lang="pl-PL" sz="2000" b="1" dirty="0"/>
              <a:t>Art</a:t>
            </a:r>
            <a:r>
              <a:rPr lang="de-DE" sz="2000" b="1" dirty="0"/>
              <a:t>e</a:t>
            </a:r>
            <a:r>
              <a:rPr lang="pl-PL" sz="2000" b="1" dirty="0"/>
              <a:t>facts</a:t>
            </a:r>
          </a:p>
          <a:p>
            <a:endParaRPr lang="pl-PL" sz="2000" b="1" dirty="0"/>
          </a:p>
          <a:p>
            <a:endParaRPr lang="pl-PL" sz="2000" b="1" dirty="0"/>
          </a:p>
          <a:p>
            <a:r>
              <a:rPr lang="pl-PL" sz="2000" b="1" dirty="0" err="1"/>
              <a:t>Connecting</a:t>
            </a:r>
            <a:r>
              <a:rPr lang="pl-PL" sz="2000" b="1" dirty="0"/>
              <a:t> Objects</a:t>
            </a:r>
          </a:p>
          <a:p>
            <a:endParaRPr lang="pl-PL" sz="2000" b="1" dirty="0"/>
          </a:p>
          <a:p>
            <a:endParaRPr lang="pl-PL" sz="2000" dirty="0"/>
          </a:p>
          <a:p>
            <a:endParaRPr lang="pl-PL" sz="2000" dirty="0"/>
          </a:p>
          <a:p>
            <a:endParaRPr lang="pl-PL" sz="2000" b="1" dirty="0"/>
          </a:p>
          <a:p>
            <a:endParaRPr lang="pl-PL" sz="2000" b="1" dirty="0"/>
          </a:p>
          <a:p>
            <a:endParaRPr lang="pl-PL" sz="2000" b="1" dirty="0"/>
          </a:p>
          <a:p>
            <a:endParaRPr lang="pl-PL" sz="2000" dirty="0"/>
          </a:p>
          <a:p>
            <a:endParaRPr lang="pl-PL" sz="2000" dirty="0"/>
          </a:p>
          <a:p>
            <a:pPr marL="342900" lvl="1" indent="-342900">
              <a:buClr>
                <a:srgbClr val="595959"/>
              </a:buClr>
              <a:buSzPct val="75000"/>
              <a:defRPr/>
            </a:pPr>
            <a:endParaRPr lang="de-DE" sz="1900" dirty="0"/>
          </a:p>
        </p:txBody>
      </p:sp>
      <p:sp>
        <p:nvSpPr>
          <p:cNvPr id="11" name="Textplatzhalter 3"/>
          <p:cNvSpPr>
            <a:spLocks noGrp="1"/>
          </p:cNvSpPr>
          <p:nvPr>
            <p:ph type="body" sz="quarter" idx="13"/>
          </p:nvPr>
        </p:nvSpPr>
        <p:spPr>
          <a:xfrm>
            <a:off x="2976888" y="2374971"/>
            <a:ext cx="1073632" cy="380480"/>
          </a:xfrm>
        </p:spPr>
        <p:txBody>
          <a:bodyPr wrap="square" lIns="36000" rIns="36000">
            <a:spAutoFit/>
          </a:bodyPr>
          <a:lstStyle/>
          <a:p>
            <a:pPr marL="0" indent="0" algn="ctr"/>
            <a:r>
              <a:rPr lang="pl-PL" altLang="de-DE" b="0" dirty="0" err="1"/>
              <a:t>Activities</a:t>
            </a:r>
            <a:endParaRPr lang="de-DE" altLang="de-DE" b="0" dirty="0"/>
          </a:p>
        </p:txBody>
      </p:sp>
      <p:sp>
        <p:nvSpPr>
          <p:cNvPr id="13" name="Textplatzhalter 3"/>
          <p:cNvSpPr txBox="1">
            <a:spLocks/>
          </p:cNvSpPr>
          <p:nvPr/>
        </p:nvSpPr>
        <p:spPr>
          <a:xfrm>
            <a:off x="4931213" y="2369476"/>
            <a:ext cx="830974" cy="380480"/>
          </a:xfrm>
          <a:prstGeom prst="rect">
            <a:avLst/>
          </a:prstGeom>
        </p:spPr>
        <p:txBody>
          <a:bodyPr wrap="square" lIns="36000" tIns="36000" rIns="36000" bIns="36000">
            <a:spAutoFit/>
          </a:bodyPr>
          <a:lstStyle>
            <a:lvl1pPr marL="0" indent="0" algn="ctr" eaLnBrk="0" hangingPunct="0">
              <a:spcBef>
                <a:spcPct val="20000"/>
              </a:spcBef>
              <a:buFont typeface="Arial" charset="0"/>
              <a:buNone/>
              <a:defRPr sz="2000" b="1" baseline="0">
                <a:latin typeface="Arial Narrow" pitchFamily="34" charset="0"/>
              </a:defRPr>
            </a:lvl1pPr>
            <a:lvl2pPr marL="911225" indent="-350838" eaLnBrk="0" hangingPunct="0">
              <a:spcBef>
                <a:spcPct val="20000"/>
              </a:spcBef>
              <a:buFont typeface="Arial" charset="0"/>
              <a:buNone/>
              <a:defRPr sz="2200">
                <a:latin typeface="Arial Narrow" pitchFamily="34" charset="0"/>
              </a:defRPr>
            </a:lvl2pPr>
            <a:lvl3pPr marL="1403350" indent="-279400" eaLnBrk="0" hangingPunct="0">
              <a:spcBef>
                <a:spcPct val="20000"/>
              </a:spcBef>
              <a:buFont typeface="Arial" charset="0"/>
              <a:buChar char="•"/>
              <a:defRPr sz="2900">
                <a:latin typeface="+mn-lt"/>
              </a:defRPr>
            </a:lvl3pPr>
            <a:lvl4pPr marL="1965325" indent="-279400" eaLnBrk="0" hangingPunct="0">
              <a:spcBef>
                <a:spcPct val="20000"/>
              </a:spcBef>
              <a:buFont typeface="Arial" charset="0"/>
              <a:buChar char="–"/>
              <a:defRPr sz="2600">
                <a:latin typeface="+mn-lt"/>
              </a:defRPr>
            </a:lvl4pPr>
            <a:lvl5pPr marL="2525713" indent="-279400" eaLnBrk="0" hangingPunct="0">
              <a:spcBef>
                <a:spcPct val="20000"/>
              </a:spcBef>
              <a:buFont typeface="Arial" charset="0"/>
              <a:buChar char="»"/>
              <a:defRPr sz="2600">
                <a:latin typeface="+mn-lt"/>
              </a:defRPr>
            </a:lvl5pPr>
            <a:lvl6pPr marL="3088813" indent="-280801" defTabSz="1123205">
              <a:spcBef>
                <a:spcPct val="20000"/>
              </a:spcBef>
              <a:buFont typeface="Arial" pitchFamily="34" charset="0"/>
              <a:buChar char="•"/>
              <a:defRPr sz="2600">
                <a:latin typeface="+mn-lt"/>
              </a:defRPr>
            </a:lvl6pPr>
            <a:lvl7pPr marL="3650414" indent="-280801" defTabSz="1123205">
              <a:spcBef>
                <a:spcPct val="20000"/>
              </a:spcBef>
              <a:buFont typeface="Arial" pitchFamily="34" charset="0"/>
              <a:buChar char="•"/>
              <a:defRPr sz="2600">
                <a:latin typeface="+mn-lt"/>
              </a:defRPr>
            </a:lvl7pPr>
            <a:lvl8pPr marL="4212016" indent="-280801" defTabSz="1123205">
              <a:spcBef>
                <a:spcPct val="20000"/>
              </a:spcBef>
              <a:buFont typeface="Arial" pitchFamily="34" charset="0"/>
              <a:buChar char="•"/>
              <a:defRPr sz="2600">
                <a:latin typeface="+mn-lt"/>
              </a:defRPr>
            </a:lvl8pPr>
            <a:lvl9pPr marL="4773618" indent="-280801" defTabSz="1123205">
              <a:spcBef>
                <a:spcPct val="20000"/>
              </a:spcBef>
              <a:buFont typeface="Arial" pitchFamily="34" charset="0"/>
              <a:buChar char="•"/>
              <a:defRPr sz="2600">
                <a:latin typeface="+mn-lt"/>
              </a:defRPr>
            </a:lvl9pPr>
          </a:lstStyle>
          <a:p>
            <a:r>
              <a:rPr lang="pl-PL" altLang="de-DE" b="0" dirty="0" err="1"/>
              <a:t>Events</a:t>
            </a:r>
            <a:endParaRPr lang="de-DE" altLang="de-DE" b="0" dirty="0"/>
          </a:p>
        </p:txBody>
      </p:sp>
      <p:sp>
        <p:nvSpPr>
          <p:cNvPr id="18" name="Textplatzhalter 3"/>
          <p:cNvSpPr txBox="1">
            <a:spLocks/>
          </p:cNvSpPr>
          <p:nvPr/>
        </p:nvSpPr>
        <p:spPr>
          <a:xfrm>
            <a:off x="6498860" y="2380070"/>
            <a:ext cx="1080150" cy="380480"/>
          </a:xfrm>
          <a:prstGeom prst="rect">
            <a:avLst/>
          </a:prstGeom>
        </p:spPr>
        <p:txBody>
          <a:bodyPr wrap="square" lIns="36000" tIns="36000" rIns="36000" bIns="36000">
            <a:spAutoFit/>
          </a:bodyPr>
          <a:lstStyle>
            <a:defPPr>
              <a:defRPr lang="de-DE"/>
            </a:defPPr>
            <a:lvl1pPr marL="0" indent="0" algn="ctr" eaLnBrk="0" hangingPunct="0">
              <a:spcBef>
                <a:spcPct val="20000"/>
              </a:spcBef>
              <a:buFont typeface="Arial" charset="0"/>
              <a:buNone/>
              <a:defRPr sz="2000" b="1" baseline="0">
                <a:latin typeface="Arial Narrow" pitchFamily="34" charset="0"/>
              </a:defRPr>
            </a:lvl1pPr>
            <a:lvl2pPr marL="911225" indent="-350838" eaLnBrk="0" hangingPunct="0">
              <a:spcBef>
                <a:spcPct val="20000"/>
              </a:spcBef>
              <a:buFont typeface="Arial" charset="0"/>
              <a:buNone/>
              <a:defRPr sz="2200">
                <a:latin typeface="Arial Narrow" pitchFamily="34" charset="0"/>
              </a:defRPr>
            </a:lvl2pPr>
            <a:lvl3pPr marL="1403350" indent="-279400" eaLnBrk="0" hangingPunct="0">
              <a:spcBef>
                <a:spcPct val="20000"/>
              </a:spcBef>
              <a:buFont typeface="Arial" charset="0"/>
              <a:buChar char="•"/>
              <a:defRPr sz="2900">
                <a:latin typeface="+mn-lt"/>
              </a:defRPr>
            </a:lvl3pPr>
            <a:lvl4pPr marL="1965325" indent="-279400" eaLnBrk="0" hangingPunct="0">
              <a:spcBef>
                <a:spcPct val="20000"/>
              </a:spcBef>
              <a:buFont typeface="Arial" charset="0"/>
              <a:buChar char="–"/>
              <a:defRPr sz="2600">
                <a:latin typeface="+mn-lt"/>
              </a:defRPr>
            </a:lvl4pPr>
            <a:lvl5pPr marL="2525713" indent="-279400" eaLnBrk="0" hangingPunct="0">
              <a:spcBef>
                <a:spcPct val="20000"/>
              </a:spcBef>
              <a:buFont typeface="Arial" charset="0"/>
              <a:buChar char="»"/>
              <a:defRPr sz="2600">
                <a:latin typeface="+mn-lt"/>
              </a:defRPr>
            </a:lvl5pPr>
            <a:lvl6pPr marL="3088813" indent="-280801" defTabSz="1123205">
              <a:spcBef>
                <a:spcPct val="20000"/>
              </a:spcBef>
              <a:buFont typeface="Arial" pitchFamily="34" charset="0"/>
              <a:buChar char="•"/>
              <a:defRPr sz="2600">
                <a:latin typeface="+mn-lt"/>
              </a:defRPr>
            </a:lvl6pPr>
            <a:lvl7pPr marL="3650414" indent="-280801" defTabSz="1123205">
              <a:spcBef>
                <a:spcPct val="20000"/>
              </a:spcBef>
              <a:buFont typeface="Arial" pitchFamily="34" charset="0"/>
              <a:buChar char="•"/>
              <a:defRPr sz="2600">
                <a:latin typeface="+mn-lt"/>
              </a:defRPr>
            </a:lvl7pPr>
            <a:lvl8pPr marL="4212016" indent="-280801" defTabSz="1123205">
              <a:spcBef>
                <a:spcPct val="20000"/>
              </a:spcBef>
              <a:buFont typeface="Arial" pitchFamily="34" charset="0"/>
              <a:buChar char="•"/>
              <a:defRPr sz="2600">
                <a:latin typeface="+mn-lt"/>
              </a:defRPr>
            </a:lvl8pPr>
            <a:lvl9pPr marL="4773618" indent="-280801" defTabSz="1123205">
              <a:spcBef>
                <a:spcPct val="20000"/>
              </a:spcBef>
              <a:buFont typeface="Arial" pitchFamily="34" charset="0"/>
              <a:buChar char="•"/>
              <a:defRPr sz="2600">
                <a:latin typeface="+mn-lt"/>
              </a:defRPr>
            </a:lvl9pPr>
          </a:lstStyle>
          <a:p>
            <a:r>
              <a:rPr lang="pl-PL" altLang="de-DE" b="0" dirty="0"/>
              <a:t>Gateways</a:t>
            </a:r>
            <a:endParaRPr lang="de-DE" altLang="de-DE" b="0" dirty="0"/>
          </a:p>
        </p:txBody>
      </p:sp>
      <p:sp>
        <p:nvSpPr>
          <p:cNvPr id="4" name="Textfeld 3"/>
          <p:cNvSpPr txBox="1"/>
          <p:nvPr/>
        </p:nvSpPr>
        <p:spPr bwMode="auto">
          <a:xfrm>
            <a:off x="4983345" y="4143027"/>
            <a:ext cx="726711" cy="861774"/>
          </a:xfrm>
          <a:prstGeom prst="rect">
            <a:avLst/>
          </a:prstGeom>
          <a:noFill/>
          <a:ln w="9525">
            <a:noFill/>
            <a:miter lim="800000"/>
            <a:headEnd/>
            <a:tailEnd/>
          </a:ln>
        </p:spPr>
        <p:txBody>
          <a:bodyPr wrap="square" rtlCol="0">
            <a:spAutoFit/>
          </a:bodyPr>
          <a:lstStyle/>
          <a:p>
            <a:r>
              <a:rPr lang="de-AT" sz="4800" dirty="0">
                <a:latin typeface="FontAwesome"/>
              </a:rPr>
              <a:t></a:t>
            </a:r>
            <a:endParaRPr lang="de-AT" sz="4800" dirty="0">
              <a:latin typeface="Arial Narrow" pitchFamily="34" charset="0"/>
            </a:endParaRPr>
          </a:p>
        </p:txBody>
      </p:sp>
      <p:sp>
        <p:nvSpPr>
          <p:cNvPr id="20" name="Textplatzhalter 4"/>
          <p:cNvSpPr txBox="1">
            <a:spLocks/>
          </p:cNvSpPr>
          <p:nvPr/>
        </p:nvSpPr>
        <p:spPr>
          <a:xfrm>
            <a:off x="666700" y="1009424"/>
            <a:ext cx="9059240" cy="413753"/>
          </a:xfrm>
          <a:prstGeom prst="rect">
            <a:avLst/>
          </a:prstGeom>
        </p:spPr>
        <p:txBody>
          <a:bodyPr lIns="0" tIns="36000" rIns="112321" bIns="36000"/>
          <a:lstStyle>
            <a:lvl1pPr marL="420688" indent="-420688" algn="l" rtl="0" eaLnBrk="0" fontAlgn="base" hangingPunct="0">
              <a:spcBef>
                <a:spcPct val="20000"/>
              </a:spcBef>
              <a:spcAft>
                <a:spcPct val="0"/>
              </a:spcAft>
              <a:buFont typeface="Arial" charset="0"/>
              <a:buNone/>
              <a:defRPr sz="2000" b="1" kern="1200" baseline="0">
                <a:solidFill>
                  <a:schemeClr val="tx1"/>
                </a:solidFill>
                <a:latin typeface="Arial Narrow" pitchFamily="34" charset="0"/>
                <a:ea typeface="+mn-ea"/>
                <a:cs typeface="+mn-cs"/>
              </a:defRPr>
            </a:lvl1pPr>
            <a:lvl2pPr marL="911225" indent="-350838" algn="l" rtl="0" eaLnBrk="0" fontAlgn="base" hangingPunct="0">
              <a:spcBef>
                <a:spcPct val="20000"/>
              </a:spcBef>
              <a:spcAft>
                <a:spcPct val="0"/>
              </a:spcAft>
              <a:buFont typeface="Arial" charset="0"/>
              <a:buNone/>
              <a:defRPr sz="2200" kern="1200">
                <a:solidFill>
                  <a:schemeClr val="tx1"/>
                </a:solidFill>
                <a:latin typeface="Arial Narrow" pitchFamily="34" charset="0"/>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r>
              <a:rPr lang="pl-PL" dirty="0"/>
              <a:t>Overall in BPMN there are 5 </a:t>
            </a:r>
            <a:r>
              <a:rPr lang="de-DE" dirty="0"/>
              <a:t>C</a:t>
            </a:r>
            <a:r>
              <a:rPr lang="pl-PL" dirty="0"/>
              <a:t>ategories of </a:t>
            </a:r>
            <a:r>
              <a:rPr lang="de-DE" dirty="0"/>
              <a:t>O</a:t>
            </a:r>
            <a:r>
              <a:rPr lang="pl-PL" dirty="0"/>
              <a:t>bjects</a:t>
            </a:r>
          </a:p>
          <a:p>
            <a:endParaRPr lang="de-AT" dirty="0"/>
          </a:p>
        </p:txBody>
      </p:sp>
      <p:sp>
        <p:nvSpPr>
          <p:cNvPr id="2" name="Abgerundetes Rechteck 1"/>
          <p:cNvSpPr/>
          <p:nvPr/>
        </p:nvSpPr>
        <p:spPr>
          <a:xfrm>
            <a:off x="3162201" y="1862644"/>
            <a:ext cx="703006" cy="510764"/>
          </a:xfrm>
          <a:prstGeom prst="roundRect">
            <a:avLst>
              <a:gd name="adj" fmla="val 20396"/>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n>
                <a:solidFill>
                  <a:sysClr val="windowText" lastClr="000000"/>
                </a:solidFill>
              </a:ln>
              <a:latin typeface="Arial Narrow" pitchFamily="34" charset="0"/>
            </a:endParaRPr>
          </a:p>
        </p:txBody>
      </p:sp>
      <p:sp>
        <p:nvSpPr>
          <p:cNvPr id="3" name="Runde Klammer links 2"/>
          <p:cNvSpPr/>
          <p:nvPr/>
        </p:nvSpPr>
        <p:spPr>
          <a:xfrm>
            <a:off x="5256700" y="5364851"/>
            <a:ext cx="216000" cy="504000"/>
          </a:xfrm>
          <a:prstGeom prst="leftBracket">
            <a:avLst>
              <a:gd name="adj" fmla="val 0"/>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
        <p:nvSpPr>
          <p:cNvPr id="6" name="Ellipse 5"/>
          <p:cNvSpPr/>
          <p:nvPr/>
        </p:nvSpPr>
        <p:spPr>
          <a:xfrm>
            <a:off x="5076700" y="1800431"/>
            <a:ext cx="540000" cy="5400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0" name="Rechteck 9"/>
          <p:cNvSpPr/>
          <p:nvPr/>
        </p:nvSpPr>
        <p:spPr>
          <a:xfrm rot="2722911">
            <a:off x="6822935" y="1814399"/>
            <a:ext cx="432000" cy="4320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grpSp>
        <p:nvGrpSpPr>
          <p:cNvPr id="23" name="Gruppieren 22"/>
          <p:cNvGrpSpPr/>
          <p:nvPr/>
        </p:nvGrpSpPr>
        <p:grpSpPr>
          <a:xfrm>
            <a:off x="4722379" y="3033591"/>
            <a:ext cx="1248642" cy="900000"/>
            <a:chOff x="4488120" y="3033591"/>
            <a:chExt cx="1248642" cy="900000"/>
          </a:xfrm>
        </p:grpSpPr>
        <p:sp>
          <p:nvSpPr>
            <p:cNvPr id="12" name="Rechteck 11"/>
            <p:cNvSpPr/>
            <p:nvPr/>
          </p:nvSpPr>
          <p:spPr>
            <a:xfrm>
              <a:off x="4488120" y="3033591"/>
              <a:ext cx="168492"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4" name="Rechteck 13"/>
            <p:cNvSpPr/>
            <p:nvPr/>
          </p:nvSpPr>
          <p:spPr>
            <a:xfrm>
              <a:off x="4656612" y="3033591"/>
              <a:ext cx="1080150" cy="45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9" name="Rechteck 18"/>
            <p:cNvSpPr/>
            <p:nvPr/>
          </p:nvSpPr>
          <p:spPr>
            <a:xfrm>
              <a:off x="4656245" y="3483591"/>
              <a:ext cx="1080150" cy="45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grpSp>
      <p:cxnSp>
        <p:nvCxnSpPr>
          <p:cNvPr id="27" name="Gerade Verbindung mit Pfeil 26"/>
          <p:cNvCxnSpPr/>
          <p:nvPr/>
        </p:nvCxnSpPr>
        <p:spPr>
          <a:xfrm>
            <a:off x="4878700" y="6661031"/>
            <a:ext cx="936000" cy="0"/>
          </a:xfrm>
          <a:prstGeom prst="straightConnector1">
            <a:avLst/>
          </a:prstGeom>
          <a:ln w="28575" cap="sq" cmpd="sng">
            <a:solidFill>
              <a:schemeClr val="tx1"/>
            </a:solidFill>
            <a:round/>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21" name="Rechteck 20"/>
          <p:cNvSpPr/>
          <p:nvPr/>
        </p:nvSpPr>
        <p:spPr>
          <a:xfrm>
            <a:off x="660844" y="2844501"/>
            <a:ext cx="9338064" cy="115216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Tree>
    <p:extLst>
      <p:ext uri="{BB962C8B-B14F-4D97-AF65-F5344CB8AC3E}">
        <p14:creationId xmlns:p14="http://schemas.microsoft.com/office/powerpoint/2010/main" val="998795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666050" y="3852641"/>
            <a:ext cx="9371714" cy="324045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Pools represent participants and show process boundaries.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Empty pools with no content („black box”) are also allowed.</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Lanes are used for task assignment / representation of responsibilities.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Horizontal and vertical arrangement is allowed.</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Flow objects (tasks, events and gateways) must always be clearly assigned to a Lane.</a:t>
            </a:r>
          </a:p>
        </p:txBody>
      </p:sp>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pl-PL" altLang="de-DE" dirty="0" err="1"/>
              <a:t>Swimlanes</a:t>
            </a:r>
            <a:endParaRPr lang="en-GB" altLang="de-DE" dirty="0"/>
          </a:p>
        </p:txBody>
      </p:sp>
      <p:pic>
        <p:nvPicPr>
          <p:cNvPr id="4" name="Obraz 3"/>
          <p:cNvPicPr>
            <a:picLocks noChangeAspect="1"/>
          </p:cNvPicPr>
          <p:nvPr/>
        </p:nvPicPr>
        <p:blipFill>
          <a:blip r:embed="rId2"/>
          <a:stretch>
            <a:fillRect/>
          </a:stretch>
        </p:blipFill>
        <p:spPr>
          <a:xfrm>
            <a:off x="4266550" y="2218782"/>
            <a:ext cx="2102917" cy="1512210"/>
          </a:xfrm>
          <a:prstGeom prst="rect">
            <a:avLst/>
          </a:prstGeom>
        </p:spPr>
      </p:pic>
      <p:cxnSp>
        <p:nvCxnSpPr>
          <p:cNvPr id="7" name="Łącznik prosty ze strzałką 6"/>
          <p:cNvCxnSpPr/>
          <p:nvPr/>
        </p:nvCxnSpPr>
        <p:spPr>
          <a:xfrm flipV="1">
            <a:off x="3762480" y="2677941"/>
            <a:ext cx="720100" cy="476971"/>
          </a:xfrm>
          <a:prstGeom prst="straightConnector1">
            <a:avLst/>
          </a:prstGeom>
          <a:ln>
            <a:solidFill>
              <a:schemeClr val="accent1"/>
            </a:solidFill>
            <a:tailEnd type="triangle"/>
          </a:ln>
          <a:effectLst/>
        </p:spPr>
        <p:style>
          <a:lnRef idx="3">
            <a:schemeClr val="accent2"/>
          </a:lnRef>
          <a:fillRef idx="0">
            <a:schemeClr val="accent2"/>
          </a:fillRef>
          <a:effectRef idx="2">
            <a:schemeClr val="accent2"/>
          </a:effectRef>
          <a:fontRef idx="minor">
            <a:schemeClr val="tx1"/>
          </a:fontRef>
        </p:style>
      </p:cxnSp>
      <p:cxnSp>
        <p:nvCxnSpPr>
          <p:cNvPr id="10" name="Łącznik prosty ze strzałką 9"/>
          <p:cNvCxnSpPr/>
          <p:nvPr/>
        </p:nvCxnSpPr>
        <p:spPr>
          <a:xfrm flipH="1" flipV="1">
            <a:off x="4742995" y="2502107"/>
            <a:ext cx="1971245" cy="76725"/>
          </a:xfrm>
          <a:prstGeom prst="straightConnector1">
            <a:avLst/>
          </a:prstGeom>
          <a:ln>
            <a:solidFill>
              <a:schemeClr val="accent1"/>
            </a:solidFill>
            <a:tailEnd type="triangle"/>
          </a:ln>
          <a:effectLst/>
        </p:spPr>
        <p:style>
          <a:lnRef idx="3">
            <a:schemeClr val="accent2"/>
          </a:lnRef>
          <a:fillRef idx="0">
            <a:schemeClr val="accent2"/>
          </a:fillRef>
          <a:effectRef idx="2">
            <a:schemeClr val="accent2"/>
          </a:effectRef>
          <a:fontRef idx="minor">
            <a:schemeClr val="tx1"/>
          </a:fontRef>
        </p:style>
      </p:cxnSp>
      <p:sp>
        <p:nvSpPr>
          <p:cNvPr id="13" name="Prostokąt 12"/>
          <p:cNvSpPr/>
          <p:nvPr/>
        </p:nvSpPr>
        <p:spPr>
          <a:xfrm>
            <a:off x="3030082" y="2902877"/>
            <a:ext cx="891695" cy="400110"/>
          </a:xfrm>
          <a:prstGeom prst="rect">
            <a:avLst/>
          </a:prstGeom>
        </p:spPr>
        <p:txBody>
          <a:bodyPr wrap="square">
            <a:spAutoFit/>
          </a:bodyPr>
          <a:lstStyle/>
          <a:p>
            <a:pPr eaLnBrk="1" hangingPunct="1">
              <a:defRPr/>
            </a:pPr>
            <a:r>
              <a:rPr lang="pl-PL" sz="2000" b="1" dirty="0" err="1">
                <a:latin typeface="+mn-lt"/>
              </a:rPr>
              <a:t>Pool</a:t>
            </a:r>
            <a:endParaRPr lang="pl-PL" sz="2000" b="1" dirty="0">
              <a:latin typeface="+mn-lt"/>
            </a:endParaRPr>
          </a:p>
        </p:txBody>
      </p:sp>
      <p:sp>
        <p:nvSpPr>
          <p:cNvPr id="14" name="Prostokąt 13"/>
          <p:cNvSpPr/>
          <p:nvPr/>
        </p:nvSpPr>
        <p:spPr>
          <a:xfrm>
            <a:off x="6772462" y="2378777"/>
            <a:ext cx="891695" cy="400110"/>
          </a:xfrm>
          <a:prstGeom prst="rect">
            <a:avLst/>
          </a:prstGeom>
        </p:spPr>
        <p:txBody>
          <a:bodyPr wrap="square">
            <a:spAutoFit/>
          </a:bodyPr>
          <a:lstStyle/>
          <a:p>
            <a:pPr eaLnBrk="1" hangingPunct="1">
              <a:defRPr/>
            </a:pPr>
            <a:r>
              <a:rPr lang="pl-PL" sz="2000" b="1" dirty="0">
                <a:latin typeface="+mn-lt"/>
              </a:rPr>
              <a:t>Lane</a:t>
            </a:r>
          </a:p>
        </p:txBody>
      </p:sp>
      <p:sp>
        <p:nvSpPr>
          <p:cNvPr id="9" name="Prostokąt 16"/>
          <p:cNvSpPr/>
          <p:nvPr/>
        </p:nvSpPr>
        <p:spPr>
          <a:xfrm>
            <a:off x="655200" y="1677600"/>
            <a:ext cx="9360881" cy="369332"/>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BPMN allows you to define process participants using pools and lanes (categorized as </a:t>
            </a:r>
            <a:r>
              <a:rPr lang="en-US" dirty="0" err="1">
                <a:solidFill>
                  <a:schemeClr val="tx1"/>
                </a:solidFill>
                <a:latin typeface="Arial Narrow" pitchFamily="34" charset="0"/>
              </a:rPr>
              <a:t>swimlanes</a:t>
            </a:r>
            <a:r>
              <a:rPr lang="en-US" dirty="0">
                <a:solidFill>
                  <a:schemeClr val="tx1"/>
                </a:solidFill>
                <a:latin typeface="Arial Narrow" pitchFamily="34" charset="0"/>
              </a:rPr>
              <a:t>).</a:t>
            </a:r>
          </a:p>
        </p:txBody>
      </p:sp>
      <p:sp>
        <p:nvSpPr>
          <p:cNvPr id="11" name="Textplatzhalter 2"/>
          <p:cNvSpPr>
            <a:spLocks noGrp="1"/>
          </p:cNvSpPr>
          <p:nvPr>
            <p:ph type="body" sz="quarter" idx="13"/>
          </p:nvPr>
        </p:nvSpPr>
        <p:spPr>
          <a:xfrm>
            <a:off x="666700" y="1009424"/>
            <a:ext cx="9059240" cy="413753"/>
          </a:xfrm>
        </p:spPr>
        <p:txBody>
          <a:bodyPr/>
          <a:lstStyle/>
          <a:p>
            <a:r>
              <a:rPr lang="de-DE" dirty="0" err="1"/>
              <a:t>Overview</a:t>
            </a:r>
            <a:r>
              <a:rPr lang="de-DE" dirty="0"/>
              <a:t> </a:t>
            </a:r>
            <a:r>
              <a:rPr lang="de-DE" dirty="0" err="1"/>
              <a:t>Swimlanes</a:t>
            </a:r>
            <a:r>
              <a:rPr lang="de-DE" dirty="0"/>
              <a:t> </a:t>
            </a:r>
            <a:endParaRPr lang="de-AT" dirty="0"/>
          </a:p>
        </p:txBody>
      </p:sp>
    </p:spTree>
    <p:extLst>
      <p:ext uri="{BB962C8B-B14F-4D97-AF65-F5344CB8AC3E}">
        <p14:creationId xmlns:p14="http://schemas.microsoft.com/office/powerpoint/2010/main" val="1880931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666050" y="5796911"/>
            <a:ext cx="9371714" cy="129618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Lanes are always inside the pools.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Both are shown as rectangles, but pools have dividing lines (at the beginning), while lanes do not. </a:t>
            </a:r>
          </a:p>
        </p:txBody>
      </p:sp>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pl-PL" altLang="de-DE" dirty="0" err="1"/>
              <a:t>Swimlanes</a:t>
            </a:r>
            <a:endParaRPr lang="en-GB" altLang="de-DE" dirty="0"/>
          </a:p>
        </p:txBody>
      </p:sp>
      <p:sp>
        <p:nvSpPr>
          <p:cNvPr id="11" name="Textplatzhalter 2"/>
          <p:cNvSpPr>
            <a:spLocks noGrp="1"/>
          </p:cNvSpPr>
          <p:nvPr>
            <p:ph type="body" sz="quarter" idx="13"/>
          </p:nvPr>
        </p:nvSpPr>
        <p:spPr>
          <a:xfrm>
            <a:off x="666700" y="1009424"/>
            <a:ext cx="9059240" cy="413753"/>
          </a:xfrm>
        </p:spPr>
        <p:txBody>
          <a:bodyPr/>
          <a:lstStyle/>
          <a:p>
            <a:r>
              <a:rPr lang="pl-PL" altLang="de-DE" dirty="0"/>
              <a:t>Pools and </a:t>
            </a:r>
            <a:r>
              <a:rPr lang="de-DE" altLang="de-DE" dirty="0"/>
              <a:t>L</a:t>
            </a:r>
            <a:r>
              <a:rPr lang="pl-PL" altLang="de-DE" dirty="0"/>
              <a:t>anes</a:t>
            </a:r>
            <a:endParaRPr lang="de-AT" dirty="0"/>
          </a:p>
        </p:txBody>
      </p:sp>
      <p:pic>
        <p:nvPicPr>
          <p:cNvPr id="15" name="Obraz 2"/>
          <p:cNvPicPr>
            <a:picLocks noChangeAspect="1"/>
          </p:cNvPicPr>
          <p:nvPr/>
        </p:nvPicPr>
        <p:blipFill>
          <a:blip r:embed="rId2"/>
          <a:stretch>
            <a:fillRect/>
          </a:stretch>
        </p:blipFill>
        <p:spPr>
          <a:xfrm>
            <a:off x="2106250" y="1504044"/>
            <a:ext cx="5992750" cy="4212000"/>
          </a:xfrm>
          <a:prstGeom prst="round2DiagRect">
            <a:avLst>
              <a:gd name="adj1" fmla="val 16667"/>
              <a:gd name="adj2" fmla="val 0"/>
            </a:avLst>
          </a:prstGeom>
          <a:ln w="88900" cap="sq">
            <a:solidFill>
              <a:srgbClr val="FFFFFF"/>
            </a:solidFill>
            <a:miter lim="800000"/>
          </a:ln>
          <a:effectLst/>
        </p:spPr>
      </p:pic>
      <p:cxnSp>
        <p:nvCxnSpPr>
          <p:cNvPr id="16" name="Łącznik prosty ze strzałką 5"/>
          <p:cNvCxnSpPr>
            <a:cxnSpLocks/>
            <a:endCxn id="15" idx="2"/>
          </p:cNvCxnSpPr>
          <p:nvPr/>
        </p:nvCxnSpPr>
        <p:spPr>
          <a:xfrm flipV="1">
            <a:off x="1530170" y="3610044"/>
            <a:ext cx="576080" cy="346096"/>
          </a:xfrm>
          <a:prstGeom prst="straightConnector1">
            <a:avLst/>
          </a:prstGeom>
          <a:ln>
            <a:solidFill>
              <a:srgbClr val="0066B0"/>
            </a:solidFill>
            <a:tailEnd type="triangle"/>
          </a:ln>
          <a:effectLst/>
        </p:spPr>
        <p:style>
          <a:lnRef idx="3">
            <a:schemeClr val="accent2"/>
          </a:lnRef>
          <a:fillRef idx="0">
            <a:schemeClr val="accent2"/>
          </a:fillRef>
          <a:effectRef idx="2">
            <a:schemeClr val="accent2"/>
          </a:effectRef>
          <a:fontRef idx="minor">
            <a:schemeClr val="tx1"/>
          </a:fontRef>
        </p:style>
      </p:cxnSp>
      <p:cxnSp>
        <p:nvCxnSpPr>
          <p:cNvPr id="17" name="Łącznik prosty ze strzałką 6"/>
          <p:cNvCxnSpPr>
            <a:cxnSpLocks/>
          </p:cNvCxnSpPr>
          <p:nvPr/>
        </p:nvCxnSpPr>
        <p:spPr>
          <a:xfrm flipH="1" flipV="1">
            <a:off x="2629370" y="5064630"/>
            <a:ext cx="720101" cy="256651"/>
          </a:xfrm>
          <a:prstGeom prst="straightConnector1">
            <a:avLst/>
          </a:prstGeom>
          <a:ln>
            <a:solidFill>
              <a:srgbClr val="0066B0"/>
            </a:solidFill>
            <a:tailEnd type="triangle"/>
          </a:ln>
          <a:effectLst/>
        </p:spPr>
        <p:style>
          <a:lnRef idx="3">
            <a:schemeClr val="accent2"/>
          </a:lnRef>
          <a:fillRef idx="0">
            <a:schemeClr val="accent2"/>
          </a:fillRef>
          <a:effectRef idx="2">
            <a:schemeClr val="accent2"/>
          </a:effectRef>
          <a:fontRef idx="minor">
            <a:schemeClr val="tx1"/>
          </a:fontRef>
        </p:style>
      </p:cxnSp>
      <p:sp>
        <p:nvSpPr>
          <p:cNvPr id="18" name="Prostokąt 7"/>
          <p:cNvSpPr/>
          <p:nvPr/>
        </p:nvSpPr>
        <p:spPr>
          <a:xfrm>
            <a:off x="1214555" y="3956138"/>
            <a:ext cx="891695" cy="369332"/>
          </a:xfrm>
          <a:prstGeom prst="rect">
            <a:avLst/>
          </a:prstGeom>
        </p:spPr>
        <p:txBody>
          <a:bodyPr wrap="square">
            <a:spAutoFit/>
          </a:bodyPr>
          <a:lstStyle/>
          <a:p>
            <a:pPr eaLnBrk="1" hangingPunct="1">
              <a:defRPr/>
            </a:pPr>
            <a:r>
              <a:rPr lang="pl-PL" b="1" dirty="0" err="1">
                <a:latin typeface="+mn-lt"/>
              </a:rPr>
              <a:t>Pool</a:t>
            </a:r>
            <a:endParaRPr lang="pl-PL" b="1" dirty="0">
              <a:latin typeface="+mn-lt"/>
            </a:endParaRPr>
          </a:p>
        </p:txBody>
      </p:sp>
      <p:sp>
        <p:nvSpPr>
          <p:cNvPr id="19" name="Prostokąt 8"/>
          <p:cNvSpPr/>
          <p:nvPr/>
        </p:nvSpPr>
        <p:spPr>
          <a:xfrm>
            <a:off x="3042380" y="5292705"/>
            <a:ext cx="891695" cy="369332"/>
          </a:xfrm>
          <a:prstGeom prst="rect">
            <a:avLst/>
          </a:prstGeom>
        </p:spPr>
        <p:txBody>
          <a:bodyPr wrap="square">
            <a:spAutoFit/>
          </a:bodyPr>
          <a:lstStyle/>
          <a:p>
            <a:pPr eaLnBrk="1" hangingPunct="1">
              <a:defRPr/>
            </a:pPr>
            <a:r>
              <a:rPr lang="pl-PL" b="1" dirty="0">
                <a:latin typeface="+mn-lt"/>
              </a:rPr>
              <a:t>Lane</a:t>
            </a:r>
          </a:p>
        </p:txBody>
      </p:sp>
    </p:spTree>
    <p:extLst>
      <p:ext uri="{BB962C8B-B14F-4D97-AF65-F5344CB8AC3E}">
        <p14:creationId xmlns:p14="http://schemas.microsoft.com/office/powerpoint/2010/main" val="164167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666050" y="4860781"/>
            <a:ext cx="9371714" cy="223231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BPMN allows you to show how multiple participants work together – such models are called </a:t>
            </a:r>
            <a:br>
              <a:rPr lang="en-US" dirty="0">
                <a:solidFill>
                  <a:schemeClr val="tx1"/>
                </a:solidFill>
                <a:latin typeface="Arial Narrow" pitchFamily="34" charset="0"/>
              </a:rPr>
            </a:br>
            <a:r>
              <a:rPr lang="en-US" dirty="0">
                <a:solidFill>
                  <a:schemeClr val="tx1"/>
                </a:solidFill>
                <a:latin typeface="Arial Narrow" pitchFamily="34" charset="0"/>
              </a:rPr>
              <a:t>Collaboration Diagrams. An example above shows how a company interacts with a customer.</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The process of the company is in the implicit invisible pool (only one such pool is allowed in a diagram).</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Processes exchange information via Message Flows.</a:t>
            </a:r>
          </a:p>
        </p:txBody>
      </p:sp>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pl-PL" altLang="de-DE" dirty="0" err="1"/>
              <a:t>Swimlanes</a:t>
            </a:r>
            <a:endParaRPr lang="en-GB" altLang="de-DE" dirty="0"/>
          </a:p>
        </p:txBody>
      </p:sp>
      <p:sp>
        <p:nvSpPr>
          <p:cNvPr id="11" name="Textplatzhalter 2"/>
          <p:cNvSpPr>
            <a:spLocks noGrp="1"/>
          </p:cNvSpPr>
          <p:nvPr>
            <p:ph type="body" sz="quarter" idx="13"/>
          </p:nvPr>
        </p:nvSpPr>
        <p:spPr>
          <a:xfrm>
            <a:off x="666700" y="1009424"/>
            <a:ext cx="9059240" cy="413753"/>
          </a:xfrm>
        </p:spPr>
        <p:txBody>
          <a:bodyPr/>
          <a:lstStyle/>
          <a:p>
            <a:r>
              <a:rPr lang="pl-PL" altLang="de-DE" dirty="0"/>
              <a:t>Collaboration </a:t>
            </a:r>
            <a:r>
              <a:rPr lang="de-DE" altLang="de-DE" dirty="0"/>
              <a:t>D</a:t>
            </a:r>
            <a:r>
              <a:rPr lang="pl-PL" altLang="de-DE" dirty="0"/>
              <a:t>iagrams and Message Flows</a:t>
            </a:r>
            <a:endParaRPr lang="de-AT" dirty="0"/>
          </a:p>
        </p:txBody>
      </p:sp>
      <p:pic>
        <p:nvPicPr>
          <p:cNvPr id="10" name="Obraz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050" y="1527942"/>
            <a:ext cx="9360000" cy="3007728"/>
          </a:xfrm>
          <a:prstGeom prst="round2DiagRect">
            <a:avLst>
              <a:gd name="adj1" fmla="val 16667"/>
              <a:gd name="adj2" fmla="val 0"/>
            </a:avLst>
          </a:prstGeom>
          <a:ln w="88900" cap="sq">
            <a:solidFill>
              <a:srgbClr val="FFFFFF"/>
            </a:solidFill>
            <a:miter lim="800000"/>
          </a:ln>
          <a:effectLst/>
        </p:spPr>
      </p:pic>
      <p:sp>
        <p:nvSpPr>
          <p:cNvPr id="13" name="Prostokąt 5"/>
          <p:cNvSpPr/>
          <p:nvPr/>
        </p:nvSpPr>
        <p:spPr>
          <a:xfrm>
            <a:off x="7362980" y="2700481"/>
            <a:ext cx="1584220" cy="369332"/>
          </a:xfrm>
          <a:prstGeom prst="rect">
            <a:avLst/>
          </a:prstGeom>
        </p:spPr>
        <p:txBody>
          <a:bodyPr wrap="square">
            <a:spAutoFit/>
          </a:bodyPr>
          <a:lstStyle/>
          <a:p>
            <a:r>
              <a:rPr lang="pl-PL" b="1" dirty="0">
                <a:latin typeface="+mj-lt"/>
              </a:rPr>
              <a:t>Message </a:t>
            </a:r>
            <a:r>
              <a:rPr lang="pl-PL" b="1" dirty="0" err="1">
                <a:latin typeface="+mj-lt"/>
              </a:rPr>
              <a:t>Flow</a:t>
            </a:r>
            <a:endParaRPr lang="en-US" b="1" dirty="0">
              <a:latin typeface="+mj-lt"/>
            </a:endParaRPr>
          </a:p>
        </p:txBody>
      </p:sp>
      <p:cxnSp>
        <p:nvCxnSpPr>
          <p:cNvPr id="14" name="Łącznik prosty ze strzałką 6"/>
          <p:cNvCxnSpPr/>
          <p:nvPr/>
        </p:nvCxnSpPr>
        <p:spPr>
          <a:xfrm>
            <a:off x="8839373" y="2914368"/>
            <a:ext cx="508296" cy="2143"/>
          </a:xfrm>
          <a:prstGeom prst="straightConnector1">
            <a:avLst/>
          </a:prstGeom>
          <a:ln>
            <a:solidFill>
              <a:srgbClr val="0066B0"/>
            </a:solidFill>
            <a:tailEnd type="triangle"/>
          </a:ln>
          <a:effec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858734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a:xfrm>
            <a:off x="660844" y="1545652"/>
            <a:ext cx="9371713" cy="5688789"/>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108000" rIns="108000" bIns="108000" anchor="t">
            <a:noAutofit/>
          </a:bodyPr>
          <a:lstStyle/>
          <a:p>
            <a:pPr algn="ctr">
              <a:buClr>
                <a:schemeClr val="tx1">
                  <a:lumMod val="65000"/>
                  <a:lumOff val="35000"/>
                </a:schemeClr>
              </a:buClr>
              <a:buSzPct val="75000"/>
              <a:defRPr/>
            </a:pPr>
            <a:endParaRPr lang="en-US" b="1" dirty="0">
              <a:solidFill>
                <a:schemeClr val="tx1"/>
              </a:solidFill>
              <a:latin typeface="Arial Narrow" pitchFamily="34" charset="0"/>
            </a:endParaRPr>
          </a:p>
          <a:p>
            <a:pPr algn="ctr">
              <a:buClr>
                <a:schemeClr val="tx1">
                  <a:lumMod val="65000"/>
                  <a:lumOff val="35000"/>
                </a:schemeClr>
              </a:buClr>
              <a:buSzPct val="75000"/>
              <a:defRPr/>
            </a:pPr>
            <a:endParaRPr lang="de-DE" b="1" dirty="0">
              <a:solidFill>
                <a:schemeClr val="tx1"/>
              </a:solidFill>
              <a:latin typeface="Arial Narrow" pitchFamily="34" charset="0"/>
            </a:endParaRPr>
          </a:p>
          <a:p>
            <a:pPr algn="ctr">
              <a:buClr>
                <a:schemeClr val="tx1">
                  <a:lumMod val="65000"/>
                  <a:lumOff val="35000"/>
                </a:schemeClr>
              </a:buClr>
              <a:buSzPct val="75000"/>
              <a:defRPr/>
            </a:pPr>
            <a:endParaRPr lang="de-DE" b="1" dirty="0">
              <a:solidFill>
                <a:schemeClr val="tx1"/>
              </a:solidFill>
              <a:latin typeface="Arial Narrow" pitchFamily="34" charset="0"/>
            </a:endParaRPr>
          </a:p>
          <a:p>
            <a:pPr defTabSz="676275">
              <a:buClr>
                <a:schemeClr val="tx1">
                  <a:lumMod val="65000"/>
                  <a:lumOff val="35000"/>
                </a:schemeClr>
              </a:buClr>
              <a:buSzPct val="75000"/>
              <a:defRPr/>
            </a:pPr>
            <a:r>
              <a:rPr lang="de-DE" b="1" dirty="0">
                <a:solidFill>
                  <a:schemeClr val="tx1"/>
                </a:solidFill>
                <a:latin typeface="Arial Narrow" pitchFamily="34" charset="0"/>
              </a:rPr>
              <a:t>	</a:t>
            </a:r>
            <a:endParaRPr lang="pl-PL" b="1" dirty="0">
              <a:solidFill>
                <a:schemeClr val="tx1"/>
              </a:solidFill>
              <a:latin typeface="Arial Narrow" pitchFamily="34" charset="0"/>
            </a:endParaRPr>
          </a:p>
        </p:txBody>
      </p:sp>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pl-PL" altLang="de-DE" dirty="0"/>
              <a:t>Categories of BPMN objects </a:t>
            </a:r>
            <a:r>
              <a:rPr lang="de-DE" altLang="de-DE" dirty="0"/>
              <a:t>–</a:t>
            </a:r>
            <a:r>
              <a:rPr lang="pl-PL" altLang="de-DE" dirty="0"/>
              <a:t> </a:t>
            </a:r>
            <a:r>
              <a:rPr lang="de-DE" altLang="de-DE" dirty="0"/>
              <a:t>Data Objects</a:t>
            </a:r>
            <a:endParaRPr lang="en-GB" altLang="de-DE" dirty="0"/>
          </a:p>
        </p:txBody>
      </p:sp>
      <p:sp>
        <p:nvSpPr>
          <p:cNvPr id="5" name="Textplatzhalter 14"/>
          <p:cNvSpPr>
            <a:spLocks noGrp="1"/>
          </p:cNvSpPr>
          <p:nvPr>
            <p:ph type="body" sz="quarter" idx="17"/>
          </p:nvPr>
        </p:nvSpPr>
        <p:spPr bwMode="auto">
          <a:xfrm>
            <a:off x="666700" y="1646445"/>
            <a:ext cx="3671860" cy="5374636"/>
          </a:xfrm>
          <a:ln>
            <a:miter lim="800000"/>
            <a:headEnd/>
            <a:tailEnd/>
          </a:ln>
        </p:spPr>
        <p:txBody>
          <a:bodyPr vert="horz" wrap="square" lIns="91440" tIns="45720" rIns="91440" bIns="45720" numCol="1" anchor="t" anchorCtr="0" compatLnSpc="1">
            <a:prstTxWarp prst="textNoShape">
              <a:avLst/>
            </a:prstTxWarp>
          </a:bodyPr>
          <a:lstStyle/>
          <a:p>
            <a:r>
              <a:rPr lang="pl-PL" sz="2000" b="1" dirty="0"/>
              <a:t>Flow Objects</a:t>
            </a:r>
          </a:p>
          <a:p>
            <a:endParaRPr lang="pl-PL" sz="2000" dirty="0"/>
          </a:p>
          <a:p>
            <a:endParaRPr lang="pl-PL" sz="2000" b="1" dirty="0"/>
          </a:p>
          <a:p>
            <a:endParaRPr lang="pl-PL" sz="2000" b="1" dirty="0"/>
          </a:p>
          <a:p>
            <a:r>
              <a:rPr lang="pl-PL" sz="2000" b="1" dirty="0" err="1"/>
              <a:t>Swimlanes</a:t>
            </a:r>
            <a:r>
              <a:rPr lang="pl-PL" sz="2000" dirty="0"/>
              <a:t> (</a:t>
            </a:r>
            <a:r>
              <a:rPr lang="pl-PL" sz="2000" dirty="0" err="1"/>
              <a:t>Pools</a:t>
            </a:r>
            <a:r>
              <a:rPr lang="pl-PL" sz="2000" dirty="0"/>
              <a:t> and </a:t>
            </a:r>
            <a:r>
              <a:rPr lang="pl-PL" sz="2000" dirty="0" err="1"/>
              <a:t>Lanes</a:t>
            </a:r>
            <a:r>
              <a:rPr lang="pl-PL" sz="2000" dirty="0"/>
              <a:t>)</a:t>
            </a:r>
          </a:p>
          <a:p>
            <a:endParaRPr lang="pl-PL" sz="2000" dirty="0"/>
          </a:p>
          <a:p>
            <a:endParaRPr lang="pl-PL" sz="2000" b="1" dirty="0"/>
          </a:p>
          <a:p>
            <a:r>
              <a:rPr lang="pl-PL" sz="2000" b="1" dirty="0"/>
              <a:t>Data Objects</a:t>
            </a:r>
          </a:p>
          <a:p>
            <a:endParaRPr lang="pl-PL" sz="2000" dirty="0"/>
          </a:p>
          <a:p>
            <a:endParaRPr lang="pl-PL" sz="2000" b="1" dirty="0"/>
          </a:p>
          <a:p>
            <a:r>
              <a:rPr lang="pl-PL" sz="2000" b="1" dirty="0"/>
              <a:t>Art</a:t>
            </a:r>
            <a:r>
              <a:rPr lang="de-DE" sz="2000" b="1" dirty="0"/>
              <a:t>e</a:t>
            </a:r>
            <a:r>
              <a:rPr lang="pl-PL" sz="2000" b="1" dirty="0"/>
              <a:t>facts</a:t>
            </a:r>
          </a:p>
          <a:p>
            <a:endParaRPr lang="pl-PL" sz="2000" b="1" dirty="0"/>
          </a:p>
          <a:p>
            <a:endParaRPr lang="pl-PL" sz="2000" b="1" dirty="0"/>
          </a:p>
          <a:p>
            <a:r>
              <a:rPr lang="pl-PL" sz="2000" b="1" dirty="0" err="1"/>
              <a:t>Connecting</a:t>
            </a:r>
            <a:r>
              <a:rPr lang="pl-PL" sz="2000" b="1" dirty="0"/>
              <a:t> Objects</a:t>
            </a:r>
          </a:p>
          <a:p>
            <a:endParaRPr lang="pl-PL" sz="2000" b="1" dirty="0"/>
          </a:p>
          <a:p>
            <a:endParaRPr lang="pl-PL" sz="2000" dirty="0"/>
          </a:p>
          <a:p>
            <a:endParaRPr lang="pl-PL" sz="2000" dirty="0"/>
          </a:p>
          <a:p>
            <a:endParaRPr lang="pl-PL" sz="2000" b="1" dirty="0"/>
          </a:p>
          <a:p>
            <a:endParaRPr lang="pl-PL" sz="2000" b="1" dirty="0"/>
          </a:p>
          <a:p>
            <a:endParaRPr lang="pl-PL" sz="2000" b="1" dirty="0"/>
          </a:p>
          <a:p>
            <a:endParaRPr lang="pl-PL" sz="2000" dirty="0"/>
          </a:p>
          <a:p>
            <a:endParaRPr lang="pl-PL" sz="2000" dirty="0"/>
          </a:p>
          <a:p>
            <a:pPr marL="342900" lvl="1" indent="-342900">
              <a:buClr>
                <a:srgbClr val="595959"/>
              </a:buClr>
              <a:buSzPct val="75000"/>
              <a:defRPr/>
            </a:pPr>
            <a:endParaRPr lang="de-DE" sz="1900" dirty="0"/>
          </a:p>
        </p:txBody>
      </p:sp>
      <p:sp>
        <p:nvSpPr>
          <p:cNvPr id="11" name="Textplatzhalter 3"/>
          <p:cNvSpPr>
            <a:spLocks noGrp="1"/>
          </p:cNvSpPr>
          <p:nvPr>
            <p:ph type="body" sz="quarter" idx="13"/>
          </p:nvPr>
        </p:nvSpPr>
        <p:spPr>
          <a:xfrm>
            <a:off x="2976888" y="2374971"/>
            <a:ext cx="1073632" cy="380480"/>
          </a:xfrm>
        </p:spPr>
        <p:txBody>
          <a:bodyPr wrap="square" lIns="36000" rIns="36000">
            <a:spAutoFit/>
          </a:bodyPr>
          <a:lstStyle/>
          <a:p>
            <a:pPr marL="0" indent="0" algn="ctr"/>
            <a:r>
              <a:rPr lang="pl-PL" altLang="de-DE" b="0" dirty="0" err="1"/>
              <a:t>Activities</a:t>
            </a:r>
            <a:endParaRPr lang="de-DE" altLang="de-DE" b="0" dirty="0"/>
          </a:p>
        </p:txBody>
      </p:sp>
      <p:sp>
        <p:nvSpPr>
          <p:cNvPr id="13" name="Textplatzhalter 3"/>
          <p:cNvSpPr txBox="1">
            <a:spLocks/>
          </p:cNvSpPr>
          <p:nvPr/>
        </p:nvSpPr>
        <p:spPr>
          <a:xfrm>
            <a:off x="4931213" y="2375738"/>
            <a:ext cx="830974" cy="380480"/>
          </a:xfrm>
          <a:prstGeom prst="rect">
            <a:avLst/>
          </a:prstGeom>
        </p:spPr>
        <p:txBody>
          <a:bodyPr wrap="square" lIns="36000" tIns="36000" rIns="36000" bIns="36000">
            <a:spAutoFit/>
          </a:bodyPr>
          <a:lstStyle>
            <a:lvl1pPr marL="0" indent="0" algn="ctr" eaLnBrk="0" hangingPunct="0">
              <a:spcBef>
                <a:spcPct val="20000"/>
              </a:spcBef>
              <a:buFont typeface="Arial" charset="0"/>
              <a:buNone/>
              <a:defRPr sz="2000" b="1" baseline="0">
                <a:latin typeface="Arial Narrow" pitchFamily="34" charset="0"/>
              </a:defRPr>
            </a:lvl1pPr>
            <a:lvl2pPr marL="911225" indent="-350838" eaLnBrk="0" hangingPunct="0">
              <a:spcBef>
                <a:spcPct val="20000"/>
              </a:spcBef>
              <a:buFont typeface="Arial" charset="0"/>
              <a:buNone/>
              <a:defRPr sz="2200">
                <a:latin typeface="Arial Narrow" pitchFamily="34" charset="0"/>
              </a:defRPr>
            </a:lvl2pPr>
            <a:lvl3pPr marL="1403350" indent="-279400" eaLnBrk="0" hangingPunct="0">
              <a:spcBef>
                <a:spcPct val="20000"/>
              </a:spcBef>
              <a:buFont typeface="Arial" charset="0"/>
              <a:buChar char="•"/>
              <a:defRPr sz="2900">
                <a:latin typeface="+mn-lt"/>
              </a:defRPr>
            </a:lvl3pPr>
            <a:lvl4pPr marL="1965325" indent="-279400" eaLnBrk="0" hangingPunct="0">
              <a:spcBef>
                <a:spcPct val="20000"/>
              </a:spcBef>
              <a:buFont typeface="Arial" charset="0"/>
              <a:buChar char="–"/>
              <a:defRPr sz="2600">
                <a:latin typeface="+mn-lt"/>
              </a:defRPr>
            </a:lvl4pPr>
            <a:lvl5pPr marL="2525713" indent="-279400" eaLnBrk="0" hangingPunct="0">
              <a:spcBef>
                <a:spcPct val="20000"/>
              </a:spcBef>
              <a:buFont typeface="Arial" charset="0"/>
              <a:buChar char="»"/>
              <a:defRPr sz="2600">
                <a:latin typeface="+mn-lt"/>
              </a:defRPr>
            </a:lvl5pPr>
            <a:lvl6pPr marL="3088813" indent="-280801" defTabSz="1123205">
              <a:spcBef>
                <a:spcPct val="20000"/>
              </a:spcBef>
              <a:buFont typeface="Arial" pitchFamily="34" charset="0"/>
              <a:buChar char="•"/>
              <a:defRPr sz="2600">
                <a:latin typeface="+mn-lt"/>
              </a:defRPr>
            </a:lvl6pPr>
            <a:lvl7pPr marL="3650414" indent="-280801" defTabSz="1123205">
              <a:spcBef>
                <a:spcPct val="20000"/>
              </a:spcBef>
              <a:buFont typeface="Arial" pitchFamily="34" charset="0"/>
              <a:buChar char="•"/>
              <a:defRPr sz="2600">
                <a:latin typeface="+mn-lt"/>
              </a:defRPr>
            </a:lvl7pPr>
            <a:lvl8pPr marL="4212016" indent="-280801" defTabSz="1123205">
              <a:spcBef>
                <a:spcPct val="20000"/>
              </a:spcBef>
              <a:buFont typeface="Arial" pitchFamily="34" charset="0"/>
              <a:buChar char="•"/>
              <a:defRPr sz="2600">
                <a:latin typeface="+mn-lt"/>
              </a:defRPr>
            </a:lvl8pPr>
            <a:lvl9pPr marL="4773618" indent="-280801" defTabSz="1123205">
              <a:spcBef>
                <a:spcPct val="20000"/>
              </a:spcBef>
              <a:buFont typeface="Arial" pitchFamily="34" charset="0"/>
              <a:buChar char="•"/>
              <a:defRPr sz="2600">
                <a:latin typeface="+mn-lt"/>
              </a:defRPr>
            </a:lvl9pPr>
          </a:lstStyle>
          <a:p>
            <a:r>
              <a:rPr lang="pl-PL" altLang="de-DE" b="0" dirty="0" err="1"/>
              <a:t>Events</a:t>
            </a:r>
            <a:endParaRPr lang="de-DE" altLang="de-DE" b="0" dirty="0"/>
          </a:p>
        </p:txBody>
      </p:sp>
      <p:sp>
        <p:nvSpPr>
          <p:cNvPr id="18" name="Textplatzhalter 3"/>
          <p:cNvSpPr txBox="1">
            <a:spLocks/>
          </p:cNvSpPr>
          <p:nvPr/>
        </p:nvSpPr>
        <p:spPr>
          <a:xfrm>
            <a:off x="6498860" y="2371968"/>
            <a:ext cx="1080150" cy="380480"/>
          </a:xfrm>
          <a:prstGeom prst="rect">
            <a:avLst/>
          </a:prstGeom>
        </p:spPr>
        <p:txBody>
          <a:bodyPr wrap="square" lIns="36000" tIns="36000" rIns="36000" bIns="36000">
            <a:spAutoFit/>
          </a:bodyPr>
          <a:lstStyle>
            <a:defPPr>
              <a:defRPr lang="de-DE"/>
            </a:defPPr>
            <a:lvl1pPr marL="0" indent="0" algn="ctr" eaLnBrk="0" hangingPunct="0">
              <a:spcBef>
                <a:spcPct val="20000"/>
              </a:spcBef>
              <a:buFont typeface="Arial" charset="0"/>
              <a:buNone/>
              <a:defRPr sz="2000" b="1" baseline="0">
                <a:latin typeface="Arial Narrow" pitchFamily="34" charset="0"/>
              </a:defRPr>
            </a:lvl1pPr>
            <a:lvl2pPr marL="911225" indent="-350838" eaLnBrk="0" hangingPunct="0">
              <a:spcBef>
                <a:spcPct val="20000"/>
              </a:spcBef>
              <a:buFont typeface="Arial" charset="0"/>
              <a:buNone/>
              <a:defRPr sz="2200">
                <a:latin typeface="Arial Narrow" pitchFamily="34" charset="0"/>
              </a:defRPr>
            </a:lvl2pPr>
            <a:lvl3pPr marL="1403350" indent="-279400" eaLnBrk="0" hangingPunct="0">
              <a:spcBef>
                <a:spcPct val="20000"/>
              </a:spcBef>
              <a:buFont typeface="Arial" charset="0"/>
              <a:buChar char="•"/>
              <a:defRPr sz="2900">
                <a:latin typeface="+mn-lt"/>
              </a:defRPr>
            </a:lvl3pPr>
            <a:lvl4pPr marL="1965325" indent="-279400" eaLnBrk="0" hangingPunct="0">
              <a:spcBef>
                <a:spcPct val="20000"/>
              </a:spcBef>
              <a:buFont typeface="Arial" charset="0"/>
              <a:buChar char="–"/>
              <a:defRPr sz="2600">
                <a:latin typeface="+mn-lt"/>
              </a:defRPr>
            </a:lvl4pPr>
            <a:lvl5pPr marL="2525713" indent="-279400" eaLnBrk="0" hangingPunct="0">
              <a:spcBef>
                <a:spcPct val="20000"/>
              </a:spcBef>
              <a:buFont typeface="Arial" charset="0"/>
              <a:buChar char="»"/>
              <a:defRPr sz="2600">
                <a:latin typeface="+mn-lt"/>
              </a:defRPr>
            </a:lvl5pPr>
            <a:lvl6pPr marL="3088813" indent="-280801" defTabSz="1123205">
              <a:spcBef>
                <a:spcPct val="20000"/>
              </a:spcBef>
              <a:buFont typeface="Arial" pitchFamily="34" charset="0"/>
              <a:buChar char="•"/>
              <a:defRPr sz="2600">
                <a:latin typeface="+mn-lt"/>
              </a:defRPr>
            </a:lvl6pPr>
            <a:lvl7pPr marL="3650414" indent="-280801" defTabSz="1123205">
              <a:spcBef>
                <a:spcPct val="20000"/>
              </a:spcBef>
              <a:buFont typeface="Arial" pitchFamily="34" charset="0"/>
              <a:buChar char="•"/>
              <a:defRPr sz="2600">
                <a:latin typeface="+mn-lt"/>
              </a:defRPr>
            </a:lvl7pPr>
            <a:lvl8pPr marL="4212016" indent="-280801" defTabSz="1123205">
              <a:spcBef>
                <a:spcPct val="20000"/>
              </a:spcBef>
              <a:buFont typeface="Arial" pitchFamily="34" charset="0"/>
              <a:buChar char="•"/>
              <a:defRPr sz="2600">
                <a:latin typeface="+mn-lt"/>
              </a:defRPr>
            </a:lvl8pPr>
            <a:lvl9pPr marL="4773618" indent="-280801" defTabSz="1123205">
              <a:spcBef>
                <a:spcPct val="20000"/>
              </a:spcBef>
              <a:buFont typeface="Arial" pitchFamily="34" charset="0"/>
              <a:buChar char="•"/>
              <a:defRPr sz="2600">
                <a:latin typeface="+mn-lt"/>
              </a:defRPr>
            </a:lvl9pPr>
          </a:lstStyle>
          <a:p>
            <a:r>
              <a:rPr lang="pl-PL" altLang="de-DE" b="0" dirty="0"/>
              <a:t>Gateways</a:t>
            </a:r>
            <a:endParaRPr lang="de-DE" altLang="de-DE" b="0" dirty="0"/>
          </a:p>
        </p:txBody>
      </p:sp>
      <p:sp>
        <p:nvSpPr>
          <p:cNvPr id="4" name="Textfeld 3"/>
          <p:cNvSpPr txBox="1"/>
          <p:nvPr/>
        </p:nvSpPr>
        <p:spPr bwMode="auto">
          <a:xfrm>
            <a:off x="4983345" y="4143027"/>
            <a:ext cx="726711" cy="861774"/>
          </a:xfrm>
          <a:prstGeom prst="rect">
            <a:avLst/>
          </a:prstGeom>
          <a:noFill/>
          <a:ln w="9525">
            <a:noFill/>
            <a:miter lim="800000"/>
            <a:headEnd/>
            <a:tailEnd/>
          </a:ln>
        </p:spPr>
        <p:txBody>
          <a:bodyPr wrap="square" rtlCol="0">
            <a:spAutoFit/>
          </a:bodyPr>
          <a:lstStyle/>
          <a:p>
            <a:r>
              <a:rPr lang="de-AT" sz="4800" dirty="0">
                <a:latin typeface="FontAwesome"/>
              </a:rPr>
              <a:t></a:t>
            </a:r>
            <a:endParaRPr lang="de-AT" sz="4800" dirty="0">
              <a:latin typeface="Arial Narrow" pitchFamily="34" charset="0"/>
            </a:endParaRPr>
          </a:p>
        </p:txBody>
      </p:sp>
      <p:sp>
        <p:nvSpPr>
          <p:cNvPr id="20" name="Textplatzhalter 4"/>
          <p:cNvSpPr txBox="1">
            <a:spLocks/>
          </p:cNvSpPr>
          <p:nvPr/>
        </p:nvSpPr>
        <p:spPr>
          <a:xfrm>
            <a:off x="666700" y="1009424"/>
            <a:ext cx="9059240" cy="413753"/>
          </a:xfrm>
          <a:prstGeom prst="rect">
            <a:avLst/>
          </a:prstGeom>
        </p:spPr>
        <p:txBody>
          <a:bodyPr lIns="0" tIns="36000" rIns="112321" bIns="36000"/>
          <a:lstStyle>
            <a:lvl1pPr marL="420688" indent="-420688" algn="l" rtl="0" eaLnBrk="0" fontAlgn="base" hangingPunct="0">
              <a:spcBef>
                <a:spcPct val="20000"/>
              </a:spcBef>
              <a:spcAft>
                <a:spcPct val="0"/>
              </a:spcAft>
              <a:buFont typeface="Arial" charset="0"/>
              <a:buNone/>
              <a:defRPr sz="2000" b="1" kern="1200" baseline="0">
                <a:solidFill>
                  <a:schemeClr val="tx1"/>
                </a:solidFill>
                <a:latin typeface="Arial Narrow" pitchFamily="34" charset="0"/>
                <a:ea typeface="+mn-ea"/>
                <a:cs typeface="+mn-cs"/>
              </a:defRPr>
            </a:lvl1pPr>
            <a:lvl2pPr marL="911225" indent="-350838" algn="l" rtl="0" eaLnBrk="0" fontAlgn="base" hangingPunct="0">
              <a:spcBef>
                <a:spcPct val="20000"/>
              </a:spcBef>
              <a:spcAft>
                <a:spcPct val="0"/>
              </a:spcAft>
              <a:buFont typeface="Arial" charset="0"/>
              <a:buNone/>
              <a:defRPr sz="2200" kern="1200">
                <a:solidFill>
                  <a:schemeClr val="tx1"/>
                </a:solidFill>
                <a:latin typeface="Arial Narrow" pitchFamily="34" charset="0"/>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r>
              <a:rPr lang="pl-PL" dirty="0"/>
              <a:t>Overall in BPMN there are 5 </a:t>
            </a:r>
            <a:r>
              <a:rPr lang="de-DE" dirty="0"/>
              <a:t>C</a:t>
            </a:r>
            <a:r>
              <a:rPr lang="pl-PL" dirty="0"/>
              <a:t>ategories of </a:t>
            </a:r>
            <a:r>
              <a:rPr lang="de-DE" dirty="0"/>
              <a:t>O</a:t>
            </a:r>
            <a:r>
              <a:rPr lang="pl-PL" dirty="0"/>
              <a:t>bjects</a:t>
            </a:r>
          </a:p>
          <a:p>
            <a:endParaRPr lang="de-AT" dirty="0"/>
          </a:p>
        </p:txBody>
      </p:sp>
      <p:sp>
        <p:nvSpPr>
          <p:cNvPr id="2" name="Abgerundetes Rechteck 1"/>
          <p:cNvSpPr/>
          <p:nvPr/>
        </p:nvSpPr>
        <p:spPr>
          <a:xfrm>
            <a:off x="3162201" y="1862644"/>
            <a:ext cx="703006" cy="510764"/>
          </a:xfrm>
          <a:prstGeom prst="roundRect">
            <a:avLst>
              <a:gd name="adj" fmla="val 22727"/>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n>
                <a:solidFill>
                  <a:sysClr val="windowText" lastClr="000000"/>
                </a:solidFill>
              </a:ln>
              <a:latin typeface="Arial Narrow" pitchFamily="34" charset="0"/>
            </a:endParaRPr>
          </a:p>
        </p:txBody>
      </p:sp>
      <p:sp>
        <p:nvSpPr>
          <p:cNvPr id="3" name="Runde Klammer links 2"/>
          <p:cNvSpPr/>
          <p:nvPr/>
        </p:nvSpPr>
        <p:spPr>
          <a:xfrm>
            <a:off x="5256700" y="5364851"/>
            <a:ext cx="216000" cy="504000"/>
          </a:xfrm>
          <a:prstGeom prst="leftBracket">
            <a:avLst>
              <a:gd name="adj" fmla="val 0"/>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
        <p:nvSpPr>
          <p:cNvPr id="6" name="Ellipse 5"/>
          <p:cNvSpPr/>
          <p:nvPr/>
        </p:nvSpPr>
        <p:spPr>
          <a:xfrm>
            <a:off x="5076700" y="1800431"/>
            <a:ext cx="540000" cy="5400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0" name="Rechteck 9"/>
          <p:cNvSpPr/>
          <p:nvPr/>
        </p:nvSpPr>
        <p:spPr>
          <a:xfrm rot="2722911">
            <a:off x="6822935" y="1814399"/>
            <a:ext cx="432000" cy="4320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grpSp>
        <p:nvGrpSpPr>
          <p:cNvPr id="23" name="Gruppieren 22"/>
          <p:cNvGrpSpPr/>
          <p:nvPr/>
        </p:nvGrpSpPr>
        <p:grpSpPr>
          <a:xfrm>
            <a:off x="4722379" y="3033591"/>
            <a:ext cx="1248642" cy="900000"/>
            <a:chOff x="4488120" y="3033591"/>
            <a:chExt cx="1248642" cy="900000"/>
          </a:xfrm>
        </p:grpSpPr>
        <p:sp>
          <p:nvSpPr>
            <p:cNvPr id="12" name="Rechteck 11"/>
            <p:cNvSpPr/>
            <p:nvPr/>
          </p:nvSpPr>
          <p:spPr>
            <a:xfrm>
              <a:off x="4488120" y="3033591"/>
              <a:ext cx="168492"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4" name="Rechteck 13"/>
            <p:cNvSpPr/>
            <p:nvPr/>
          </p:nvSpPr>
          <p:spPr>
            <a:xfrm>
              <a:off x="4656612" y="3033591"/>
              <a:ext cx="1080150" cy="45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9" name="Rechteck 18"/>
            <p:cNvSpPr/>
            <p:nvPr/>
          </p:nvSpPr>
          <p:spPr>
            <a:xfrm>
              <a:off x="4656245" y="3483591"/>
              <a:ext cx="1080150" cy="45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grpSp>
      <p:cxnSp>
        <p:nvCxnSpPr>
          <p:cNvPr id="27" name="Gerade Verbindung mit Pfeil 26"/>
          <p:cNvCxnSpPr/>
          <p:nvPr/>
        </p:nvCxnSpPr>
        <p:spPr>
          <a:xfrm>
            <a:off x="4878700" y="6661031"/>
            <a:ext cx="936000" cy="0"/>
          </a:xfrm>
          <a:prstGeom prst="straightConnector1">
            <a:avLst/>
          </a:prstGeom>
          <a:ln w="28575" cap="sq" cmpd="sng">
            <a:solidFill>
              <a:schemeClr val="tx1"/>
            </a:solidFill>
            <a:round/>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21" name="Rechteck 20"/>
          <p:cNvSpPr/>
          <p:nvPr/>
        </p:nvSpPr>
        <p:spPr>
          <a:xfrm>
            <a:off x="660844" y="3996661"/>
            <a:ext cx="9338064" cy="115216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Tree>
    <p:extLst>
      <p:ext uri="{BB962C8B-B14F-4D97-AF65-F5344CB8AC3E}">
        <p14:creationId xmlns:p14="http://schemas.microsoft.com/office/powerpoint/2010/main" val="512897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666050" y="4860781"/>
            <a:ext cx="9371714" cy="223231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BPMN allows you to show how data and documents flow through the process using Data Objects.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Data Objects are connected to Flow Elements using Data Associations.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If you need to store data in a permanent way (i.e. outside the “life” of a process instance) a Data Store should be used. Data Stores sometimes represent IT systems.</a:t>
            </a:r>
          </a:p>
        </p:txBody>
      </p:sp>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pl-PL" altLang="de-DE" dirty="0"/>
              <a:t>Data Objects</a:t>
            </a:r>
            <a:endParaRPr lang="en-GB" altLang="de-DE" dirty="0"/>
          </a:p>
        </p:txBody>
      </p:sp>
      <p:sp>
        <p:nvSpPr>
          <p:cNvPr id="11" name="Textplatzhalter 2"/>
          <p:cNvSpPr>
            <a:spLocks noGrp="1"/>
          </p:cNvSpPr>
          <p:nvPr>
            <p:ph type="body" sz="quarter" idx="13"/>
          </p:nvPr>
        </p:nvSpPr>
        <p:spPr>
          <a:xfrm>
            <a:off x="666700" y="1009424"/>
            <a:ext cx="9059240" cy="413753"/>
          </a:xfrm>
        </p:spPr>
        <p:txBody>
          <a:bodyPr/>
          <a:lstStyle/>
          <a:p>
            <a:r>
              <a:rPr lang="de-DE" altLang="de-DE" dirty="0" err="1"/>
              <a:t>Overview</a:t>
            </a:r>
            <a:r>
              <a:rPr lang="de-DE" altLang="de-DE" dirty="0"/>
              <a:t> Data Objects</a:t>
            </a:r>
            <a:endParaRPr lang="de-AT" dirty="0"/>
          </a:p>
        </p:txBody>
      </p:sp>
      <p:pic>
        <p:nvPicPr>
          <p:cNvPr id="8" name="Obraz 2"/>
          <p:cNvPicPr>
            <a:picLocks noChangeAspect="1"/>
          </p:cNvPicPr>
          <p:nvPr/>
        </p:nvPicPr>
        <p:blipFill>
          <a:blip r:embed="rId2"/>
          <a:stretch>
            <a:fillRect/>
          </a:stretch>
        </p:blipFill>
        <p:spPr>
          <a:xfrm>
            <a:off x="1818210" y="1692341"/>
            <a:ext cx="5723809" cy="2304762"/>
          </a:xfrm>
          <a:prstGeom prst="rect">
            <a:avLst/>
          </a:prstGeom>
        </p:spPr>
      </p:pic>
      <p:sp>
        <p:nvSpPr>
          <p:cNvPr id="9" name="Prostokąt 5"/>
          <p:cNvSpPr/>
          <p:nvPr/>
        </p:nvSpPr>
        <p:spPr>
          <a:xfrm>
            <a:off x="3674431" y="4028611"/>
            <a:ext cx="1470978" cy="369332"/>
          </a:xfrm>
          <a:prstGeom prst="rect">
            <a:avLst/>
          </a:prstGeom>
        </p:spPr>
        <p:txBody>
          <a:bodyPr wrap="square">
            <a:spAutoFit/>
          </a:bodyPr>
          <a:lstStyle/>
          <a:p>
            <a:r>
              <a:rPr lang="pl-PL" b="1" dirty="0">
                <a:latin typeface="+mj-lt"/>
              </a:rPr>
              <a:t>Data Object</a:t>
            </a:r>
            <a:endParaRPr lang="en-US" b="1" dirty="0">
              <a:latin typeface="+mj-lt"/>
            </a:endParaRPr>
          </a:p>
        </p:txBody>
      </p:sp>
      <p:sp>
        <p:nvSpPr>
          <p:cNvPr id="15" name="Prostokąt 6"/>
          <p:cNvSpPr/>
          <p:nvPr/>
        </p:nvSpPr>
        <p:spPr>
          <a:xfrm>
            <a:off x="7060550" y="4012857"/>
            <a:ext cx="1470978" cy="369332"/>
          </a:xfrm>
          <a:prstGeom prst="rect">
            <a:avLst/>
          </a:prstGeom>
        </p:spPr>
        <p:txBody>
          <a:bodyPr wrap="square">
            <a:spAutoFit/>
          </a:bodyPr>
          <a:lstStyle/>
          <a:p>
            <a:r>
              <a:rPr lang="pl-PL" b="1" dirty="0">
                <a:latin typeface="+mj-lt"/>
              </a:rPr>
              <a:t>Data </a:t>
            </a:r>
            <a:r>
              <a:rPr lang="pl-PL" b="1" dirty="0" err="1">
                <a:latin typeface="+mj-lt"/>
              </a:rPr>
              <a:t>Store</a:t>
            </a:r>
            <a:endParaRPr lang="en-US" b="1" dirty="0">
              <a:latin typeface="+mj-lt"/>
            </a:endParaRPr>
          </a:p>
        </p:txBody>
      </p:sp>
      <p:sp>
        <p:nvSpPr>
          <p:cNvPr id="16" name="Prostokąt 7"/>
          <p:cNvSpPr/>
          <p:nvPr/>
        </p:nvSpPr>
        <p:spPr>
          <a:xfrm>
            <a:off x="7764560" y="2507289"/>
            <a:ext cx="1946571" cy="369332"/>
          </a:xfrm>
          <a:prstGeom prst="rect">
            <a:avLst/>
          </a:prstGeom>
        </p:spPr>
        <p:txBody>
          <a:bodyPr wrap="square">
            <a:spAutoFit/>
          </a:bodyPr>
          <a:lstStyle/>
          <a:p>
            <a:r>
              <a:rPr lang="pl-PL" b="1" dirty="0">
                <a:latin typeface="+mj-lt"/>
              </a:rPr>
              <a:t>Data </a:t>
            </a:r>
            <a:r>
              <a:rPr lang="pl-PL" b="1" dirty="0" err="1">
                <a:latin typeface="+mj-lt"/>
              </a:rPr>
              <a:t>Association</a:t>
            </a:r>
            <a:endParaRPr lang="en-US" b="1" dirty="0">
              <a:latin typeface="+mj-lt"/>
            </a:endParaRPr>
          </a:p>
        </p:txBody>
      </p:sp>
      <p:cxnSp>
        <p:nvCxnSpPr>
          <p:cNvPr id="17" name="Łącznik prosty ze strzałką 8"/>
          <p:cNvCxnSpPr/>
          <p:nvPr/>
        </p:nvCxnSpPr>
        <p:spPr>
          <a:xfrm flipV="1">
            <a:off x="4409920" y="3497456"/>
            <a:ext cx="720100" cy="476971"/>
          </a:xfrm>
          <a:prstGeom prst="straightConnector1">
            <a:avLst/>
          </a:prstGeom>
          <a:ln>
            <a:solidFill>
              <a:srgbClr val="0066B0"/>
            </a:solidFill>
            <a:tailEnd type="triangle"/>
          </a:ln>
          <a:effectLst/>
        </p:spPr>
        <p:style>
          <a:lnRef idx="3">
            <a:schemeClr val="accent2"/>
          </a:lnRef>
          <a:fillRef idx="0">
            <a:schemeClr val="accent2"/>
          </a:fillRef>
          <a:effectRef idx="2">
            <a:schemeClr val="accent2"/>
          </a:effectRef>
          <a:fontRef idx="minor">
            <a:schemeClr val="tx1"/>
          </a:fontRef>
        </p:style>
      </p:cxnSp>
      <p:cxnSp>
        <p:nvCxnSpPr>
          <p:cNvPr id="18" name="Łącznik prosty ze strzałką 9"/>
          <p:cNvCxnSpPr/>
          <p:nvPr/>
        </p:nvCxnSpPr>
        <p:spPr>
          <a:xfrm flipH="1" flipV="1">
            <a:off x="7228432" y="3387879"/>
            <a:ext cx="493298" cy="586548"/>
          </a:xfrm>
          <a:prstGeom prst="straightConnector1">
            <a:avLst/>
          </a:prstGeom>
          <a:ln>
            <a:solidFill>
              <a:srgbClr val="0066B0"/>
            </a:solidFill>
            <a:tailEnd type="triangle"/>
          </a:ln>
          <a:effectLst/>
        </p:spPr>
        <p:style>
          <a:lnRef idx="3">
            <a:schemeClr val="accent2"/>
          </a:lnRef>
          <a:fillRef idx="0">
            <a:schemeClr val="accent2"/>
          </a:fillRef>
          <a:effectRef idx="2">
            <a:schemeClr val="accent2"/>
          </a:effectRef>
          <a:fontRef idx="minor">
            <a:schemeClr val="tx1"/>
          </a:fontRef>
        </p:style>
      </p:cxnSp>
      <p:cxnSp>
        <p:nvCxnSpPr>
          <p:cNvPr id="19" name="Łącznik prosty ze strzałką 11"/>
          <p:cNvCxnSpPr>
            <a:stCxn id="16" idx="1"/>
          </p:cNvCxnSpPr>
          <p:nvPr/>
        </p:nvCxnSpPr>
        <p:spPr>
          <a:xfrm flipH="1">
            <a:off x="6913344" y="2691955"/>
            <a:ext cx="851216" cy="70946"/>
          </a:xfrm>
          <a:prstGeom prst="straightConnector1">
            <a:avLst/>
          </a:prstGeom>
          <a:ln>
            <a:solidFill>
              <a:srgbClr val="0066B0"/>
            </a:solidFill>
            <a:tailEnd type="triangle"/>
          </a:ln>
          <a:effec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462902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a:xfrm>
            <a:off x="660844" y="1545652"/>
            <a:ext cx="9371713" cy="5688789"/>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108000" rIns="108000" bIns="108000" anchor="t">
            <a:noAutofit/>
          </a:bodyPr>
          <a:lstStyle/>
          <a:p>
            <a:pPr algn="ctr">
              <a:buClr>
                <a:schemeClr val="tx1">
                  <a:lumMod val="65000"/>
                  <a:lumOff val="35000"/>
                </a:schemeClr>
              </a:buClr>
              <a:buSzPct val="75000"/>
              <a:defRPr/>
            </a:pPr>
            <a:endParaRPr lang="en-US" b="1" dirty="0">
              <a:solidFill>
                <a:schemeClr val="tx1"/>
              </a:solidFill>
              <a:latin typeface="Arial Narrow" pitchFamily="34" charset="0"/>
            </a:endParaRPr>
          </a:p>
          <a:p>
            <a:pPr algn="ctr">
              <a:buClr>
                <a:schemeClr val="tx1">
                  <a:lumMod val="65000"/>
                  <a:lumOff val="35000"/>
                </a:schemeClr>
              </a:buClr>
              <a:buSzPct val="75000"/>
              <a:defRPr/>
            </a:pPr>
            <a:endParaRPr lang="de-DE" b="1" dirty="0">
              <a:solidFill>
                <a:schemeClr val="tx1"/>
              </a:solidFill>
              <a:latin typeface="Arial Narrow" pitchFamily="34" charset="0"/>
            </a:endParaRPr>
          </a:p>
          <a:p>
            <a:pPr algn="ctr">
              <a:buClr>
                <a:schemeClr val="tx1">
                  <a:lumMod val="65000"/>
                  <a:lumOff val="35000"/>
                </a:schemeClr>
              </a:buClr>
              <a:buSzPct val="75000"/>
              <a:defRPr/>
            </a:pPr>
            <a:endParaRPr lang="de-DE" b="1" dirty="0">
              <a:solidFill>
                <a:schemeClr val="tx1"/>
              </a:solidFill>
              <a:latin typeface="Arial Narrow" pitchFamily="34" charset="0"/>
            </a:endParaRPr>
          </a:p>
          <a:p>
            <a:pPr defTabSz="676275">
              <a:buClr>
                <a:schemeClr val="tx1">
                  <a:lumMod val="65000"/>
                  <a:lumOff val="35000"/>
                </a:schemeClr>
              </a:buClr>
              <a:buSzPct val="75000"/>
              <a:defRPr/>
            </a:pPr>
            <a:r>
              <a:rPr lang="de-DE" b="1" dirty="0">
                <a:solidFill>
                  <a:schemeClr val="tx1"/>
                </a:solidFill>
                <a:latin typeface="Arial Narrow" pitchFamily="34" charset="0"/>
              </a:rPr>
              <a:t>	</a:t>
            </a:r>
            <a:endParaRPr lang="pl-PL" b="1" dirty="0">
              <a:solidFill>
                <a:schemeClr val="tx1"/>
              </a:solidFill>
              <a:latin typeface="Arial Narrow" pitchFamily="34" charset="0"/>
            </a:endParaRPr>
          </a:p>
        </p:txBody>
      </p:sp>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pl-PL" altLang="de-DE" dirty="0"/>
              <a:t>Categories of BPMN objects </a:t>
            </a:r>
            <a:r>
              <a:rPr lang="de-DE" altLang="de-DE" dirty="0"/>
              <a:t>–</a:t>
            </a:r>
            <a:r>
              <a:rPr lang="pl-PL" altLang="de-DE" dirty="0"/>
              <a:t> </a:t>
            </a:r>
            <a:r>
              <a:rPr lang="de-DE" altLang="de-DE" dirty="0" err="1"/>
              <a:t>Artifacts</a:t>
            </a:r>
            <a:endParaRPr lang="en-GB" altLang="de-DE" dirty="0"/>
          </a:p>
        </p:txBody>
      </p:sp>
      <p:sp>
        <p:nvSpPr>
          <p:cNvPr id="5" name="Textplatzhalter 14"/>
          <p:cNvSpPr>
            <a:spLocks noGrp="1"/>
          </p:cNvSpPr>
          <p:nvPr>
            <p:ph type="body" sz="quarter" idx="17"/>
          </p:nvPr>
        </p:nvSpPr>
        <p:spPr bwMode="auto">
          <a:xfrm>
            <a:off x="666700" y="1646445"/>
            <a:ext cx="3671860" cy="5374636"/>
          </a:xfrm>
          <a:ln>
            <a:miter lim="800000"/>
            <a:headEnd/>
            <a:tailEnd/>
          </a:ln>
        </p:spPr>
        <p:txBody>
          <a:bodyPr vert="horz" wrap="square" lIns="91440" tIns="45720" rIns="91440" bIns="45720" numCol="1" anchor="t" anchorCtr="0" compatLnSpc="1">
            <a:prstTxWarp prst="textNoShape">
              <a:avLst/>
            </a:prstTxWarp>
          </a:bodyPr>
          <a:lstStyle/>
          <a:p>
            <a:r>
              <a:rPr lang="pl-PL" sz="2000" b="1" dirty="0"/>
              <a:t>Flow Objects</a:t>
            </a:r>
          </a:p>
          <a:p>
            <a:endParaRPr lang="pl-PL" sz="2000" dirty="0"/>
          </a:p>
          <a:p>
            <a:endParaRPr lang="pl-PL" sz="2000" b="1" dirty="0"/>
          </a:p>
          <a:p>
            <a:endParaRPr lang="pl-PL" sz="2000" b="1" dirty="0"/>
          </a:p>
          <a:p>
            <a:r>
              <a:rPr lang="pl-PL" sz="2000" b="1" dirty="0" err="1"/>
              <a:t>Swimlanes</a:t>
            </a:r>
            <a:r>
              <a:rPr lang="pl-PL" sz="2000" dirty="0"/>
              <a:t> (</a:t>
            </a:r>
            <a:r>
              <a:rPr lang="pl-PL" sz="2000" dirty="0" err="1"/>
              <a:t>Pools</a:t>
            </a:r>
            <a:r>
              <a:rPr lang="pl-PL" sz="2000" dirty="0"/>
              <a:t> and </a:t>
            </a:r>
            <a:r>
              <a:rPr lang="pl-PL" sz="2000" dirty="0" err="1"/>
              <a:t>Lanes</a:t>
            </a:r>
            <a:r>
              <a:rPr lang="pl-PL" sz="2000" dirty="0"/>
              <a:t>)</a:t>
            </a:r>
          </a:p>
          <a:p>
            <a:endParaRPr lang="pl-PL" sz="2000" dirty="0"/>
          </a:p>
          <a:p>
            <a:endParaRPr lang="pl-PL" sz="2000" b="1" dirty="0"/>
          </a:p>
          <a:p>
            <a:r>
              <a:rPr lang="pl-PL" sz="2000" b="1" dirty="0"/>
              <a:t>Data Objects</a:t>
            </a:r>
          </a:p>
          <a:p>
            <a:endParaRPr lang="pl-PL" sz="2000" dirty="0"/>
          </a:p>
          <a:p>
            <a:endParaRPr lang="pl-PL" sz="2000" b="1" dirty="0"/>
          </a:p>
          <a:p>
            <a:r>
              <a:rPr lang="pl-PL" sz="2000" b="1" dirty="0"/>
              <a:t>Art</a:t>
            </a:r>
            <a:r>
              <a:rPr lang="de-DE" sz="2000" b="1" dirty="0"/>
              <a:t>e</a:t>
            </a:r>
            <a:r>
              <a:rPr lang="pl-PL" sz="2000" b="1" dirty="0"/>
              <a:t>facts</a:t>
            </a:r>
          </a:p>
          <a:p>
            <a:endParaRPr lang="pl-PL" sz="2000" b="1" dirty="0"/>
          </a:p>
          <a:p>
            <a:endParaRPr lang="pl-PL" sz="2000" b="1" dirty="0"/>
          </a:p>
          <a:p>
            <a:r>
              <a:rPr lang="pl-PL" sz="2000" b="1" dirty="0" err="1"/>
              <a:t>Connecting</a:t>
            </a:r>
            <a:r>
              <a:rPr lang="pl-PL" sz="2000" b="1" dirty="0"/>
              <a:t> Objects</a:t>
            </a:r>
          </a:p>
          <a:p>
            <a:endParaRPr lang="pl-PL" sz="2000" b="1" dirty="0"/>
          </a:p>
          <a:p>
            <a:endParaRPr lang="pl-PL" sz="2000" dirty="0"/>
          </a:p>
          <a:p>
            <a:endParaRPr lang="pl-PL" sz="2000" dirty="0"/>
          </a:p>
          <a:p>
            <a:endParaRPr lang="pl-PL" sz="2000" b="1" dirty="0"/>
          </a:p>
          <a:p>
            <a:endParaRPr lang="pl-PL" sz="2000" b="1" dirty="0"/>
          </a:p>
          <a:p>
            <a:endParaRPr lang="pl-PL" sz="2000" b="1" dirty="0"/>
          </a:p>
          <a:p>
            <a:endParaRPr lang="pl-PL" sz="2000" dirty="0"/>
          </a:p>
          <a:p>
            <a:endParaRPr lang="pl-PL" sz="2000" dirty="0"/>
          </a:p>
          <a:p>
            <a:pPr marL="342900" lvl="1" indent="-342900">
              <a:buClr>
                <a:srgbClr val="595959"/>
              </a:buClr>
              <a:buSzPct val="75000"/>
              <a:defRPr/>
            </a:pPr>
            <a:endParaRPr lang="de-DE" sz="1900" dirty="0"/>
          </a:p>
        </p:txBody>
      </p:sp>
      <p:sp>
        <p:nvSpPr>
          <p:cNvPr id="11" name="Textplatzhalter 3"/>
          <p:cNvSpPr>
            <a:spLocks noGrp="1"/>
          </p:cNvSpPr>
          <p:nvPr>
            <p:ph type="body" sz="quarter" idx="13"/>
          </p:nvPr>
        </p:nvSpPr>
        <p:spPr>
          <a:xfrm>
            <a:off x="2976888" y="2374971"/>
            <a:ext cx="1073632" cy="380480"/>
          </a:xfrm>
        </p:spPr>
        <p:txBody>
          <a:bodyPr wrap="square" lIns="36000" rIns="36000">
            <a:spAutoFit/>
          </a:bodyPr>
          <a:lstStyle/>
          <a:p>
            <a:pPr marL="0" indent="0" algn="ctr"/>
            <a:r>
              <a:rPr lang="pl-PL" altLang="de-DE" b="0" dirty="0" err="1"/>
              <a:t>Activities</a:t>
            </a:r>
            <a:endParaRPr lang="de-DE" altLang="de-DE" b="0" dirty="0"/>
          </a:p>
        </p:txBody>
      </p:sp>
      <p:sp>
        <p:nvSpPr>
          <p:cNvPr id="13" name="Textplatzhalter 3"/>
          <p:cNvSpPr txBox="1">
            <a:spLocks/>
          </p:cNvSpPr>
          <p:nvPr/>
        </p:nvSpPr>
        <p:spPr>
          <a:xfrm>
            <a:off x="4931213" y="2359627"/>
            <a:ext cx="830974" cy="380480"/>
          </a:xfrm>
          <a:prstGeom prst="rect">
            <a:avLst/>
          </a:prstGeom>
        </p:spPr>
        <p:txBody>
          <a:bodyPr wrap="square" lIns="36000" tIns="36000" rIns="36000" bIns="36000">
            <a:spAutoFit/>
          </a:bodyPr>
          <a:lstStyle>
            <a:lvl1pPr marL="0" indent="0" algn="ctr" eaLnBrk="0" hangingPunct="0">
              <a:spcBef>
                <a:spcPct val="20000"/>
              </a:spcBef>
              <a:buFont typeface="Arial" charset="0"/>
              <a:buNone/>
              <a:defRPr sz="2000" b="1" baseline="0">
                <a:latin typeface="Arial Narrow" pitchFamily="34" charset="0"/>
              </a:defRPr>
            </a:lvl1pPr>
            <a:lvl2pPr marL="911225" indent="-350838" eaLnBrk="0" hangingPunct="0">
              <a:spcBef>
                <a:spcPct val="20000"/>
              </a:spcBef>
              <a:buFont typeface="Arial" charset="0"/>
              <a:buNone/>
              <a:defRPr sz="2200">
                <a:latin typeface="Arial Narrow" pitchFamily="34" charset="0"/>
              </a:defRPr>
            </a:lvl2pPr>
            <a:lvl3pPr marL="1403350" indent="-279400" eaLnBrk="0" hangingPunct="0">
              <a:spcBef>
                <a:spcPct val="20000"/>
              </a:spcBef>
              <a:buFont typeface="Arial" charset="0"/>
              <a:buChar char="•"/>
              <a:defRPr sz="2900">
                <a:latin typeface="+mn-lt"/>
              </a:defRPr>
            </a:lvl3pPr>
            <a:lvl4pPr marL="1965325" indent="-279400" eaLnBrk="0" hangingPunct="0">
              <a:spcBef>
                <a:spcPct val="20000"/>
              </a:spcBef>
              <a:buFont typeface="Arial" charset="0"/>
              <a:buChar char="–"/>
              <a:defRPr sz="2600">
                <a:latin typeface="+mn-lt"/>
              </a:defRPr>
            </a:lvl4pPr>
            <a:lvl5pPr marL="2525713" indent="-279400" eaLnBrk="0" hangingPunct="0">
              <a:spcBef>
                <a:spcPct val="20000"/>
              </a:spcBef>
              <a:buFont typeface="Arial" charset="0"/>
              <a:buChar char="»"/>
              <a:defRPr sz="2600">
                <a:latin typeface="+mn-lt"/>
              </a:defRPr>
            </a:lvl5pPr>
            <a:lvl6pPr marL="3088813" indent="-280801" defTabSz="1123205">
              <a:spcBef>
                <a:spcPct val="20000"/>
              </a:spcBef>
              <a:buFont typeface="Arial" pitchFamily="34" charset="0"/>
              <a:buChar char="•"/>
              <a:defRPr sz="2600">
                <a:latin typeface="+mn-lt"/>
              </a:defRPr>
            </a:lvl6pPr>
            <a:lvl7pPr marL="3650414" indent="-280801" defTabSz="1123205">
              <a:spcBef>
                <a:spcPct val="20000"/>
              </a:spcBef>
              <a:buFont typeface="Arial" pitchFamily="34" charset="0"/>
              <a:buChar char="•"/>
              <a:defRPr sz="2600">
                <a:latin typeface="+mn-lt"/>
              </a:defRPr>
            </a:lvl7pPr>
            <a:lvl8pPr marL="4212016" indent="-280801" defTabSz="1123205">
              <a:spcBef>
                <a:spcPct val="20000"/>
              </a:spcBef>
              <a:buFont typeface="Arial" pitchFamily="34" charset="0"/>
              <a:buChar char="•"/>
              <a:defRPr sz="2600">
                <a:latin typeface="+mn-lt"/>
              </a:defRPr>
            </a:lvl8pPr>
            <a:lvl9pPr marL="4773618" indent="-280801" defTabSz="1123205">
              <a:spcBef>
                <a:spcPct val="20000"/>
              </a:spcBef>
              <a:buFont typeface="Arial" pitchFamily="34" charset="0"/>
              <a:buChar char="•"/>
              <a:defRPr sz="2600">
                <a:latin typeface="+mn-lt"/>
              </a:defRPr>
            </a:lvl9pPr>
          </a:lstStyle>
          <a:p>
            <a:r>
              <a:rPr lang="pl-PL" altLang="de-DE" b="0" dirty="0" err="1"/>
              <a:t>Events</a:t>
            </a:r>
            <a:endParaRPr lang="de-DE" altLang="de-DE" b="0" dirty="0"/>
          </a:p>
        </p:txBody>
      </p:sp>
      <p:sp>
        <p:nvSpPr>
          <p:cNvPr id="18" name="Textplatzhalter 3"/>
          <p:cNvSpPr txBox="1">
            <a:spLocks/>
          </p:cNvSpPr>
          <p:nvPr/>
        </p:nvSpPr>
        <p:spPr>
          <a:xfrm>
            <a:off x="6498860" y="2373408"/>
            <a:ext cx="1080150" cy="380480"/>
          </a:xfrm>
          <a:prstGeom prst="rect">
            <a:avLst/>
          </a:prstGeom>
        </p:spPr>
        <p:txBody>
          <a:bodyPr wrap="square" lIns="36000" tIns="36000" rIns="36000" bIns="36000">
            <a:spAutoFit/>
          </a:bodyPr>
          <a:lstStyle>
            <a:defPPr>
              <a:defRPr lang="de-DE"/>
            </a:defPPr>
            <a:lvl1pPr marL="0" indent="0" algn="ctr" eaLnBrk="0" hangingPunct="0">
              <a:spcBef>
                <a:spcPct val="20000"/>
              </a:spcBef>
              <a:buFont typeface="Arial" charset="0"/>
              <a:buNone/>
              <a:defRPr sz="2000" b="1" baseline="0">
                <a:latin typeface="Arial Narrow" pitchFamily="34" charset="0"/>
              </a:defRPr>
            </a:lvl1pPr>
            <a:lvl2pPr marL="911225" indent="-350838" eaLnBrk="0" hangingPunct="0">
              <a:spcBef>
                <a:spcPct val="20000"/>
              </a:spcBef>
              <a:buFont typeface="Arial" charset="0"/>
              <a:buNone/>
              <a:defRPr sz="2200">
                <a:latin typeface="Arial Narrow" pitchFamily="34" charset="0"/>
              </a:defRPr>
            </a:lvl2pPr>
            <a:lvl3pPr marL="1403350" indent="-279400" eaLnBrk="0" hangingPunct="0">
              <a:spcBef>
                <a:spcPct val="20000"/>
              </a:spcBef>
              <a:buFont typeface="Arial" charset="0"/>
              <a:buChar char="•"/>
              <a:defRPr sz="2900">
                <a:latin typeface="+mn-lt"/>
              </a:defRPr>
            </a:lvl3pPr>
            <a:lvl4pPr marL="1965325" indent="-279400" eaLnBrk="0" hangingPunct="0">
              <a:spcBef>
                <a:spcPct val="20000"/>
              </a:spcBef>
              <a:buFont typeface="Arial" charset="0"/>
              <a:buChar char="–"/>
              <a:defRPr sz="2600">
                <a:latin typeface="+mn-lt"/>
              </a:defRPr>
            </a:lvl4pPr>
            <a:lvl5pPr marL="2525713" indent="-279400" eaLnBrk="0" hangingPunct="0">
              <a:spcBef>
                <a:spcPct val="20000"/>
              </a:spcBef>
              <a:buFont typeface="Arial" charset="0"/>
              <a:buChar char="»"/>
              <a:defRPr sz="2600">
                <a:latin typeface="+mn-lt"/>
              </a:defRPr>
            </a:lvl5pPr>
            <a:lvl6pPr marL="3088813" indent="-280801" defTabSz="1123205">
              <a:spcBef>
                <a:spcPct val="20000"/>
              </a:spcBef>
              <a:buFont typeface="Arial" pitchFamily="34" charset="0"/>
              <a:buChar char="•"/>
              <a:defRPr sz="2600">
                <a:latin typeface="+mn-lt"/>
              </a:defRPr>
            </a:lvl6pPr>
            <a:lvl7pPr marL="3650414" indent="-280801" defTabSz="1123205">
              <a:spcBef>
                <a:spcPct val="20000"/>
              </a:spcBef>
              <a:buFont typeface="Arial" pitchFamily="34" charset="0"/>
              <a:buChar char="•"/>
              <a:defRPr sz="2600">
                <a:latin typeface="+mn-lt"/>
              </a:defRPr>
            </a:lvl7pPr>
            <a:lvl8pPr marL="4212016" indent="-280801" defTabSz="1123205">
              <a:spcBef>
                <a:spcPct val="20000"/>
              </a:spcBef>
              <a:buFont typeface="Arial" pitchFamily="34" charset="0"/>
              <a:buChar char="•"/>
              <a:defRPr sz="2600">
                <a:latin typeface="+mn-lt"/>
              </a:defRPr>
            </a:lvl8pPr>
            <a:lvl9pPr marL="4773618" indent="-280801" defTabSz="1123205">
              <a:spcBef>
                <a:spcPct val="20000"/>
              </a:spcBef>
              <a:buFont typeface="Arial" pitchFamily="34" charset="0"/>
              <a:buChar char="•"/>
              <a:defRPr sz="2600">
                <a:latin typeface="+mn-lt"/>
              </a:defRPr>
            </a:lvl9pPr>
          </a:lstStyle>
          <a:p>
            <a:r>
              <a:rPr lang="pl-PL" altLang="de-DE" b="0" dirty="0"/>
              <a:t>Gateways</a:t>
            </a:r>
            <a:endParaRPr lang="de-DE" altLang="de-DE" b="0" dirty="0"/>
          </a:p>
        </p:txBody>
      </p:sp>
      <p:sp>
        <p:nvSpPr>
          <p:cNvPr id="4" name="Textfeld 3"/>
          <p:cNvSpPr txBox="1"/>
          <p:nvPr/>
        </p:nvSpPr>
        <p:spPr bwMode="auto">
          <a:xfrm>
            <a:off x="4983345" y="4143027"/>
            <a:ext cx="726711" cy="861774"/>
          </a:xfrm>
          <a:prstGeom prst="rect">
            <a:avLst/>
          </a:prstGeom>
          <a:noFill/>
          <a:ln w="9525">
            <a:noFill/>
            <a:miter lim="800000"/>
            <a:headEnd/>
            <a:tailEnd/>
          </a:ln>
        </p:spPr>
        <p:txBody>
          <a:bodyPr wrap="square" rtlCol="0">
            <a:spAutoFit/>
          </a:bodyPr>
          <a:lstStyle/>
          <a:p>
            <a:r>
              <a:rPr lang="de-AT" sz="4800" dirty="0">
                <a:latin typeface="FontAwesome"/>
              </a:rPr>
              <a:t></a:t>
            </a:r>
            <a:endParaRPr lang="de-AT" sz="4800" dirty="0">
              <a:latin typeface="Arial Narrow" pitchFamily="34" charset="0"/>
            </a:endParaRPr>
          </a:p>
        </p:txBody>
      </p:sp>
      <p:sp>
        <p:nvSpPr>
          <p:cNvPr id="20" name="Textplatzhalter 4"/>
          <p:cNvSpPr txBox="1">
            <a:spLocks/>
          </p:cNvSpPr>
          <p:nvPr/>
        </p:nvSpPr>
        <p:spPr>
          <a:xfrm>
            <a:off x="666700" y="1009424"/>
            <a:ext cx="9059240" cy="413753"/>
          </a:xfrm>
          <a:prstGeom prst="rect">
            <a:avLst/>
          </a:prstGeom>
        </p:spPr>
        <p:txBody>
          <a:bodyPr lIns="0" tIns="36000" rIns="112321" bIns="36000"/>
          <a:lstStyle>
            <a:lvl1pPr marL="420688" indent="-420688" algn="l" rtl="0" eaLnBrk="0" fontAlgn="base" hangingPunct="0">
              <a:spcBef>
                <a:spcPct val="20000"/>
              </a:spcBef>
              <a:spcAft>
                <a:spcPct val="0"/>
              </a:spcAft>
              <a:buFont typeface="Arial" charset="0"/>
              <a:buNone/>
              <a:defRPr sz="2000" b="1" kern="1200" baseline="0">
                <a:solidFill>
                  <a:schemeClr val="tx1"/>
                </a:solidFill>
                <a:latin typeface="Arial Narrow" pitchFamily="34" charset="0"/>
                <a:ea typeface="+mn-ea"/>
                <a:cs typeface="+mn-cs"/>
              </a:defRPr>
            </a:lvl1pPr>
            <a:lvl2pPr marL="911225" indent="-350838" algn="l" rtl="0" eaLnBrk="0" fontAlgn="base" hangingPunct="0">
              <a:spcBef>
                <a:spcPct val="20000"/>
              </a:spcBef>
              <a:spcAft>
                <a:spcPct val="0"/>
              </a:spcAft>
              <a:buFont typeface="Arial" charset="0"/>
              <a:buNone/>
              <a:defRPr sz="2200" kern="1200">
                <a:solidFill>
                  <a:schemeClr val="tx1"/>
                </a:solidFill>
                <a:latin typeface="Arial Narrow" pitchFamily="34" charset="0"/>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r>
              <a:rPr lang="pl-PL" dirty="0"/>
              <a:t>Overall in BPMN there are 5 </a:t>
            </a:r>
            <a:r>
              <a:rPr lang="de-DE" dirty="0"/>
              <a:t>C</a:t>
            </a:r>
            <a:r>
              <a:rPr lang="pl-PL" dirty="0"/>
              <a:t>ategories of </a:t>
            </a:r>
            <a:r>
              <a:rPr lang="de-DE" dirty="0"/>
              <a:t>O</a:t>
            </a:r>
            <a:r>
              <a:rPr lang="pl-PL" dirty="0"/>
              <a:t>bjects</a:t>
            </a:r>
          </a:p>
          <a:p>
            <a:endParaRPr lang="de-AT" dirty="0"/>
          </a:p>
        </p:txBody>
      </p:sp>
      <p:sp>
        <p:nvSpPr>
          <p:cNvPr id="2" name="Abgerundetes Rechteck 1"/>
          <p:cNvSpPr/>
          <p:nvPr/>
        </p:nvSpPr>
        <p:spPr>
          <a:xfrm>
            <a:off x="3162201" y="1862644"/>
            <a:ext cx="703006" cy="510764"/>
          </a:xfrm>
          <a:prstGeom prst="roundRect">
            <a:avLst>
              <a:gd name="adj" fmla="val 22727"/>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n>
                <a:solidFill>
                  <a:sysClr val="windowText" lastClr="000000"/>
                </a:solidFill>
              </a:ln>
              <a:latin typeface="Arial Narrow" pitchFamily="34" charset="0"/>
            </a:endParaRPr>
          </a:p>
        </p:txBody>
      </p:sp>
      <p:sp>
        <p:nvSpPr>
          <p:cNvPr id="3" name="Runde Klammer links 2"/>
          <p:cNvSpPr/>
          <p:nvPr/>
        </p:nvSpPr>
        <p:spPr>
          <a:xfrm>
            <a:off x="5256700" y="5364851"/>
            <a:ext cx="216000" cy="504000"/>
          </a:xfrm>
          <a:prstGeom prst="leftBracket">
            <a:avLst>
              <a:gd name="adj" fmla="val 0"/>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
        <p:nvSpPr>
          <p:cNvPr id="6" name="Ellipse 5"/>
          <p:cNvSpPr/>
          <p:nvPr/>
        </p:nvSpPr>
        <p:spPr>
          <a:xfrm>
            <a:off x="5076700" y="1800431"/>
            <a:ext cx="540000" cy="5400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0" name="Rechteck 9"/>
          <p:cNvSpPr/>
          <p:nvPr/>
        </p:nvSpPr>
        <p:spPr>
          <a:xfrm rot="2722911">
            <a:off x="6822935" y="1814399"/>
            <a:ext cx="432000" cy="4320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grpSp>
        <p:nvGrpSpPr>
          <p:cNvPr id="23" name="Gruppieren 22"/>
          <p:cNvGrpSpPr/>
          <p:nvPr/>
        </p:nvGrpSpPr>
        <p:grpSpPr>
          <a:xfrm>
            <a:off x="4722379" y="3033591"/>
            <a:ext cx="1248642" cy="900000"/>
            <a:chOff x="4488120" y="3033591"/>
            <a:chExt cx="1248642" cy="900000"/>
          </a:xfrm>
        </p:grpSpPr>
        <p:sp>
          <p:nvSpPr>
            <p:cNvPr id="12" name="Rechteck 11"/>
            <p:cNvSpPr/>
            <p:nvPr/>
          </p:nvSpPr>
          <p:spPr>
            <a:xfrm>
              <a:off x="4488120" y="3033591"/>
              <a:ext cx="168492"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4" name="Rechteck 13"/>
            <p:cNvSpPr/>
            <p:nvPr/>
          </p:nvSpPr>
          <p:spPr>
            <a:xfrm>
              <a:off x="4656612" y="3033591"/>
              <a:ext cx="1080150" cy="45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9" name="Rechteck 18"/>
            <p:cNvSpPr/>
            <p:nvPr/>
          </p:nvSpPr>
          <p:spPr>
            <a:xfrm>
              <a:off x="4656245" y="3483591"/>
              <a:ext cx="1080150" cy="45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grpSp>
      <p:cxnSp>
        <p:nvCxnSpPr>
          <p:cNvPr id="27" name="Gerade Verbindung mit Pfeil 26"/>
          <p:cNvCxnSpPr/>
          <p:nvPr/>
        </p:nvCxnSpPr>
        <p:spPr>
          <a:xfrm>
            <a:off x="4878700" y="6661031"/>
            <a:ext cx="936000" cy="0"/>
          </a:xfrm>
          <a:prstGeom prst="straightConnector1">
            <a:avLst/>
          </a:prstGeom>
          <a:ln w="28575" cap="sq" cmpd="sng">
            <a:solidFill>
              <a:schemeClr val="tx1"/>
            </a:solidFill>
            <a:round/>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21" name="Rechteck 20"/>
          <p:cNvSpPr/>
          <p:nvPr/>
        </p:nvSpPr>
        <p:spPr>
          <a:xfrm>
            <a:off x="660844" y="5004801"/>
            <a:ext cx="9338064" cy="115216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Tree>
    <p:extLst>
      <p:ext uri="{BB962C8B-B14F-4D97-AF65-F5344CB8AC3E}">
        <p14:creationId xmlns:p14="http://schemas.microsoft.com/office/powerpoint/2010/main" val="2012372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666050" y="4572741"/>
            <a:ext cx="9371714" cy="252035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Artefacts allow you to add more information to a diagram.</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Annotations act like Post-Its.</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Groups show a categorization.</a:t>
            </a:r>
          </a:p>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a:p>
            <a:pPr marL="355600" indent="-355600" defTabSz="1123205" eaLnBrk="0" hangingPunct="0">
              <a:spcBef>
                <a:spcPct val="20000"/>
              </a:spcBef>
              <a:buClr>
                <a:schemeClr val="tx1">
                  <a:lumMod val="65000"/>
                  <a:lumOff val="35000"/>
                </a:schemeClr>
              </a:buClr>
              <a:buSzPct val="75000"/>
              <a:buFont typeface="Wingdings 3" pitchFamily="18" charset="2"/>
              <a:buChar char=""/>
            </a:pPr>
            <a:r>
              <a:rPr lang="en-US" dirty="0">
                <a:solidFill>
                  <a:schemeClr val="tx1"/>
                </a:solidFill>
                <a:latin typeface="Arial Narrow" pitchFamily="34" charset="0"/>
              </a:rPr>
              <a:t>They do not influence the process flow.</a:t>
            </a:r>
          </a:p>
        </p:txBody>
      </p:sp>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pl-PL" altLang="de-DE" dirty="0"/>
              <a:t>Data Objects</a:t>
            </a:r>
            <a:endParaRPr lang="en-GB" altLang="de-DE" dirty="0"/>
          </a:p>
        </p:txBody>
      </p:sp>
      <p:sp>
        <p:nvSpPr>
          <p:cNvPr id="11" name="Textplatzhalter 2"/>
          <p:cNvSpPr>
            <a:spLocks noGrp="1"/>
          </p:cNvSpPr>
          <p:nvPr>
            <p:ph type="body" sz="quarter" idx="13"/>
          </p:nvPr>
        </p:nvSpPr>
        <p:spPr>
          <a:xfrm>
            <a:off x="666700" y="1009424"/>
            <a:ext cx="9059240" cy="413753"/>
          </a:xfrm>
        </p:spPr>
        <p:txBody>
          <a:bodyPr/>
          <a:lstStyle/>
          <a:p>
            <a:r>
              <a:rPr lang="de-DE" altLang="de-DE" dirty="0" err="1"/>
              <a:t>Overview</a:t>
            </a:r>
            <a:r>
              <a:rPr lang="de-DE" altLang="de-DE" dirty="0"/>
              <a:t> Data Objects</a:t>
            </a:r>
            <a:endParaRPr lang="de-AT" dirty="0"/>
          </a:p>
        </p:txBody>
      </p:sp>
      <p:pic>
        <p:nvPicPr>
          <p:cNvPr id="22" name="Obraz 1"/>
          <p:cNvPicPr>
            <a:picLocks noChangeAspect="1"/>
          </p:cNvPicPr>
          <p:nvPr/>
        </p:nvPicPr>
        <p:blipFill>
          <a:blip r:embed="rId2"/>
          <a:stretch>
            <a:fillRect/>
          </a:stretch>
        </p:blipFill>
        <p:spPr>
          <a:xfrm>
            <a:off x="1674190" y="1568561"/>
            <a:ext cx="5933333" cy="3076190"/>
          </a:xfrm>
          <a:prstGeom prst="rect">
            <a:avLst/>
          </a:prstGeom>
        </p:spPr>
      </p:pic>
      <p:sp>
        <p:nvSpPr>
          <p:cNvPr id="23" name="Prostokąt 6"/>
          <p:cNvSpPr/>
          <p:nvPr/>
        </p:nvSpPr>
        <p:spPr>
          <a:xfrm>
            <a:off x="5836593" y="3694024"/>
            <a:ext cx="1800250" cy="369332"/>
          </a:xfrm>
          <a:prstGeom prst="rect">
            <a:avLst/>
          </a:prstGeom>
        </p:spPr>
        <p:txBody>
          <a:bodyPr wrap="square">
            <a:spAutoFit/>
          </a:bodyPr>
          <a:lstStyle/>
          <a:p>
            <a:r>
              <a:rPr lang="pl-PL" b="1" dirty="0" err="1">
                <a:latin typeface="+mj-lt"/>
              </a:rPr>
              <a:t>Text</a:t>
            </a:r>
            <a:r>
              <a:rPr lang="pl-PL" b="1" dirty="0">
                <a:latin typeface="+mj-lt"/>
              </a:rPr>
              <a:t> </a:t>
            </a:r>
            <a:r>
              <a:rPr lang="pl-PL" b="1" dirty="0" err="1">
                <a:latin typeface="+mj-lt"/>
              </a:rPr>
              <a:t>Annotation</a:t>
            </a:r>
            <a:endParaRPr lang="en-US" b="1" dirty="0">
              <a:latin typeface="+mj-lt"/>
            </a:endParaRPr>
          </a:p>
        </p:txBody>
      </p:sp>
      <p:sp>
        <p:nvSpPr>
          <p:cNvPr id="24" name="Prostokąt 7"/>
          <p:cNvSpPr/>
          <p:nvPr/>
        </p:nvSpPr>
        <p:spPr>
          <a:xfrm>
            <a:off x="7685764" y="1383895"/>
            <a:ext cx="1946571" cy="369332"/>
          </a:xfrm>
          <a:prstGeom prst="rect">
            <a:avLst/>
          </a:prstGeom>
        </p:spPr>
        <p:txBody>
          <a:bodyPr wrap="square">
            <a:spAutoFit/>
          </a:bodyPr>
          <a:lstStyle/>
          <a:p>
            <a:r>
              <a:rPr lang="pl-PL" b="1" dirty="0" err="1">
                <a:latin typeface="+mj-lt"/>
              </a:rPr>
              <a:t>Group</a:t>
            </a:r>
            <a:endParaRPr lang="en-US" b="1" dirty="0">
              <a:latin typeface="+mj-lt"/>
            </a:endParaRPr>
          </a:p>
        </p:txBody>
      </p:sp>
      <p:cxnSp>
        <p:nvCxnSpPr>
          <p:cNvPr id="25" name="Łącznik prosty ze strzałką 8"/>
          <p:cNvCxnSpPr/>
          <p:nvPr/>
        </p:nvCxnSpPr>
        <p:spPr>
          <a:xfrm flipH="1" flipV="1">
            <a:off x="4949384" y="3738718"/>
            <a:ext cx="792110" cy="139972"/>
          </a:xfrm>
          <a:prstGeom prst="straightConnector1">
            <a:avLst/>
          </a:prstGeom>
          <a:ln>
            <a:solidFill>
              <a:srgbClr val="0066B0"/>
            </a:solidFill>
            <a:tailEnd type="triangle"/>
          </a:ln>
          <a:effectLst/>
        </p:spPr>
        <p:style>
          <a:lnRef idx="3">
            <a:schemeClr val="accent2"/>
          </a:lnRef>
          <a:fillRef idx="0">
            <a:schemeClr val="accent2"/>
          </a:fillRef>
          <a:effectRef idx="2">
            <a:schemeClr val="accent2"/>
          </a:effectRef>
          <a:fontRef idx="minor">
            <a:schemeClr val="tx1"/>
          </a:fontRef>
        </p:style>
      </p:cxnSp>
      <p:cxnSp>
        <p:nvCxnSpPr>
          <p:cNvPr id="26" name="Łącznik prosty ze strzałką 9"/>
          <p:cNvCxnSpPr>
            <a:stCxn id="24" idx="1"/>
          </p:cNvCxnSpPr>
          <p:nvPr/>
        </p:nvCxnSpPr>
        <p:spPr>
          <a:xfrm flipH="1">
            <a:off x="7109684" y="1568561"/>
            <a:ext cx="576080" cy="184666"/>
          </a:xfrm>
          <a:prstGeom prst="straightConnector1">
            <a:avLst/>
          </a:prstGeom>
          <a:ln>
            <a:solidFill>
              <a:srgbClr val="0066B0"/>
            </a:solidFill>
            <a:tailEnd type="triangle"/>
          </a:ln>
          <a:effec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290263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a:xfrm>
            <a:off x="660844" y="1545652"/>
            <a:ext cx="9371713" cy="5688789"/>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108000" rIns="108000" bIns="108000" anchor="t">
            <a:noAutofit/>
          </a:bodyPr>
          <a:lstStyle/>
          <a:p>
            <a:pPr algn="ctr">
              <a:buClr>
                <a:schemeClr val="tx1">
                  <a:lumMod val="65000"/>
                  <a:lumOff val="35000"/>
                </a:schemeClr>
              </a:buClr>
              <a:buSzPct val="75000"/>
              <a:defRPr/>
            </a:pPr>
            <a:endParaRPr lang="en-US" b="1" dirty="0">
              <a:solidFill>
                <a:schemeClr val="tx1"/>
              </a:solidFill>
              <a:latin typeface="Arial Narrow" pitchFamily="34" charset="0"/>
            </a:endParaRPr>
          </a:p>
          <a:p>
            <a:pPr algn="ctr">
              <a:buClr>
                <a:schemeClr val="tx1">
                  <a:lumMod val="65000"/>
                  <a:lumOff val="35000"/>
                </a:schemeClr>
              </a:buClr>
              <a:buSzPct val="75000"/>
              <a:defRPr/>
            </a:pPr>
            <a:endParaRPr lang="de-DE" b="1" dirty="0">
              <a:solidFill>
                <a:schemeClr val="tx1"/>
              </a:solidFill>
              <a:latin typeface="Arial Narrow" pitchFamily="34" charset="0"/>
            </a:endParaRPr>
          </a:p>
          <a:p>
            <a:pPr algn="ctr">
              <a:buClr>
                <a:schemeClr val="tx1">
                  <a:lumMod val="65000"/>
                  <a:lumOff val="35000"/>
                </a:schemeClr>
              </a:buClr>
              <a:buSzPct val="75000"/>
              <a:defRPr/>
            </a:pPr>
            <a:endParaRPr lang="de-DE" b="1" dirty="0">
              <a:solidFill>
                <a:schemeClr val="tx1"/>
              </a:solidFill>
              <a:latin typeface="Arial Narrow" pitchFamily="34" charset="0"/>
            </a:endParaRPr>
          </a:p>
          <a:p>
            <a:pPr defTabSz="676275">
              <a:buClr>
                <a:schemeClr val="tx1">
                  <a:lumMod val="65000"/>
                  <a:lumOff val="35000"/>
                </a:schemeClr>
              </a:buClr>
              <a:buSzPct val="75000"/>
              <a:defRPr/>
            </a:pPr>
            <a:r>
              <a:rPr lang="de-DE" b="1" dirty="0">
                <a:solidFill>
                  <a:schemeClr val="tx1"/>
                </a:solidFill>
                <a:latin typeface="Arial Narrow" pitchFamily="34" charset="0"/>
              </a:rPr>
              <a:t>	</a:t>
            </a:r>
            <a:endParaRPr lang="pl-PL" b="1" dirty="0">
              <a:solidFill>
                <a:schemeClr val="tx1"/>
              </a:solidFill>
              <a:latin typeface="Arial Narrow" pitchFamily="34" charset="0"/>
            </a:endParaRPr>
          </a:p>
        </p:txBody>
      </p:sp>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pl-PL" altLang="de-DE" dirty="0"/>
              <a:t>Categories of BPMN objects </a:t>
            </a:r>
            <a:r>
              <a:rPr lang="de-DE" altLang="de-DE" dirty="0"/>
              <a:t>–</a:t>
            </a:r>
            <a:r>
              <a:rPr lang="pl-PL" altLang="de-DE" dirty="0"/>
              <a:t> </a:t>
            </a:r>
            <a:r>
              <a:rPr lang="de-DE" altLang="de-DE" dirty="0"/>
              <a:t>Connection Objects</a:t>
            </a:r>
            <a:endParaRPr lang="en-GB" altLang="de-DE" dirty="0"/>
          </a:p>
        </p:txBody>
      </p:sp>
      <p:sp>
        <p:nvSpPr>
          <p:cNvPr id="5" name="Textplatzhalter 14"/>
          <p:cNvSpPr>
            <a:spLocks noGrp="1"/>
          </p:cNvSpPr>
          <p:nvPr>
            <p:ph type="body" sz="quarter" idx="17"/>
          </p:nvPr>
        </p:nvSpPr>
        <p:spPr bwMode="auto">
          <a:xfrm>
            <a:off x="666700" y="1646445"/>
            <a:ext cx="3671860" cy="5374636"/>
          </a:xfrm>
          <a:ln>
            <a:miter lim="800000"/>
            <a:headEnd/>
            <a:tailEnd/>
          </a:ln>
        </p:spPr>
        <p:txBody>
          <a:bodyPr vert="horz" wrap="square" lIns="91440" tIns="45720" rIns="91440" bIns="45720" numCol="1" anchor="t" anchorCtr="0" compatLnSpc="1">
            <a:prstTxWarp prst="textNoShape">
              <a:avLst/>
            </a:prstTxWarp>
          </a:bodyPr>
          <a:lstStyle/>
          <a:p>
            <a:r>
              <a:rPr lang="pl-PL" sz="2000" b="1" dirty="0"/>
              <a:t>Flow Objects</a:t>
            </a:r>
          </a:p>
          <a:p>
            <a:endParaRPr lang="pl-PL" sz="2000" dirty="0"/>
          </a:p>
          <a:p>
            <a:endParaRPr lang="pl-PL" sz="2000" b="1" dirty="0"/>
          </a:p>
          <a:p>
            <a:endParaRPr lang="pl-PL" sz="2000" b="1" dirty="0"/>
          </a:p>
          <a:p>
            <a:r>
              <a:rPr lang="pl-PL" sz="2000" b="1" dirty="0" err="1"/>
              <a:t>Swimlanes</a:t>
            </a:r>
            <a:r>
              <a:rPr lang="pl-PL" sz="2000" dirty="0"/>
              <a:t> (</a:t>
            </a:r>
            <a:r>
              <a:rPr lang="pl-PL" sz="2000" dirty="0" err="1"/>
              <a:t>Pools</a:t>
            </a:r>
            <a:r>
              <a:rPr lang="pl-PL" sz="2000" dirty="0"/>
              <a:t> and </a:t>
            </a:r>
            <a:r>
              <a:rPr lang="pl-PL" sz="2000" dirty="0" err="1"/>
              <a:t>Lanes</a:t>
            </a:r>
            <a:r>
              <a:rPr lang="pl-PL" sz="2000" dirty="0"/>
              <a:t>)</a:t>
            </a:r>
          </a:p>
          <a:p>
            <a:endParaRPr lang="pl-PL" sz="2000" dirty="0"/>
          </a:p>
          <a:p>
            <a:endParaRPr lang="pl-PL" sz="2000" b="1" dirty="0"/>
          </a:p>
          <a:p>
            <a:r>
              <a:rPr lang="pl-PL" sz="2000" b="1" dirty="0"/>
              <a:t>Data Objects</a:t>
            </a:r>
          </a:p>
          <a:p>
            <a:endParaRPr lang="pl-PL" sz="2000" dirty="0"/>
          </a:p>
          <a:p>
            <a:endParaRPr lang="pl-PL" sz="2000" b="1" dirty="0"/>
          </a:p>
          <a:p>
            <a:r>
              <a:rPr lang="pl-PL" sz="2000" b="1" dirty="0"/>
              <a:t>Art</a:t>
            </a:r>
            <a:r>
              <a:rPr lang="de-DE" sz="2000" b="1" dirty="0"/>
              <a:t>e</a:t>
            </a:r>
            <a:r>
              <a:rPr lang="pl-PL" sz="2000" b="1" dirty="0"/>
              <a:t>facts</a:t>
            </a:r>
          </a:p>
          <a:p>
            <a:endParaRPr lang="pl-PL" sz="2000" b="1" dirty="0"/>
          </a:p>
          <a:p>
            <a:endParaRPr lang="pl-PL" sz="2000" b="1" dirty="0"/>
          </a:p>
          <a:p>
            <a:r>
              <a:rPr lang="pl-PL" sz="2000" b="1" dirty="0" err="1"/>
              <a:t>Connecting</a:t>
            </a:r>
            <a:r>
              <a:rPr lang="pl-PL" sz="2000" b="1" dirty="0"/>
              <a:t> Objects</a:t>
            </a:r>
          </a:p>
          <a:p>
            <a:endParaRPr lang="pl-PL" sz="2000" b="1" dirty="0"/>
          </a:p>
          <a:p>
            <a:endParaRPr lang="pl-PL" sz="2000" dirty="0"/>
          </a:p>
          <a:p>
            <a:endParaRPr lang="pl-PL" sz="2000" dirty="0"/>
          </a:p>
          <a:p>
            <a:endParaRPr lang="pl-PL" sz="2000" b="1" dirty="0"/>
          </a:p>
          <a:p>
            <a:endParaRPr lang="pl-PL" sz="2000" b="1" dirty="0"/>
          </a:p>
          <a:p>
            <a:endParaRPr lang="pl-PL" sz="2000" b="1" dirty="0"/>
          </a:p>
          <a:p>
            <a:endParaRPr lang="pl-PL" sz="2000" dirty="0"/>
          </a:p>
          <a:p>
            <a:endParaRPr lang="pl-PL" sz="2000" dirty="0"/>
          </a:p>
          <a:p>
            <a:pPr marL="342900" lvl="1" indent="-342900">
              <a:buClr>
                <a:srgbClr val="595959"/>
              </a:buClr>
              <a:buSzPct val="75000"/>
              <a:defRPr/>
            </a:pPr>
            <a:endParaRPr lang="de-DE" sz="1900" dirty="0"/>
          </a:p>
        </p:txBody>
      </p:sp>
      <p:sp>
        <p:nvSpPr>
          <p:cNvPr id="11" name="Textplatzhalter 3"/>
          <p:cNvSpPr>
            <a:spLocks noGrp="1"/>
          </p:cNvSpPr>
          <p:nvPr>
            <p:ph type="body" sz="quarter" idx="13"/>
          </p:nvPr>
        </p:nvSpPr>
        <p:spPr>
          <a:xfrm>
            <a:off x="2976888" y="2374971"/>
            <a:ext cx="1073632" cy="380480"/>
          </a:xfrm>
        </p:spPr>
        <p:txBody>
          <a:bodyPr wrap="square" lIns="36000" rIns="36000">
            <a:spAutoFit/>
          </a:bodyPr>
          <a:lstStyle/>
          <a:p>
            <a:pPr marL="0" indent="0" algn="ctr"/>
            <a:r>
              <a:rPr lang="pl-PL" altLang="de-DE" b="0" dirty="0" err="1"/>
              <a:t>Activities</a:t>
            </a:r>
            <a:endParaRPr lang="de-DE" altLang="de-DE" b="0" dirty="0"/>
          </a:p>
        </p:txBody>
      </p:sp>
      <p:sp>
        <p:nvSpPr>
          <p:cNvPr id="13" name="Textplatzhalter 3"/>
          <p:cNvSpPr txBox="1">
            <a:spLocks/>
          </p:cNvSpPr>
          <p:nvPr/>
        </p:nvSpPr>
        <p:spPr>
          <a:xfrm>
            <a:off x="4915377" y="2374971"/>
            <a:ext cx="830974" cy="380480"/>
          </a:xfrm>
          <a:prstGeom prst="rect">
            <a:avLst/>
          </a:prstGeom>
        </p:spPr>
        <p:txBody>
          <a:bodyPr wrap="square" lIns="36000" tIns="36000" rIns="36000" bIns="36000">
            <a:spAutoFit/>
          </a:bodyPr>
          <a:lstStyle>
            <a:lvl1pPr marL="0" indent="0" algn="ctr" eaLnBrk="0" hangingPunct="0">
              <a:spcBef>
                <a:spcPct val="20000"/>
              </a:spcBef>
              <a:buFont typeface="Arial" charset="0"/>
              <a:buNone/>
              <a:defRPr sz="2000" b="1" baseline="0">
                <a:latin typeface="Arial Narrow" pitchFamily="34" charset="0"/>
              </a:defRPr>
            </a:lvl1pPr>
            <a:lvl2pPr marL="911225" indent="-350838" eaLnBrk="0" hangingPunct="0">
              <a:spcBef>
                <a:spcPct val="20000"/>
              </a:spcBef>
              <a:buFont typeface="Arial" charset="0"/>
              <a:buNone/>
              <a:defRPr sz="2200">
                <a:latin typeface="Arial Narrow" pitchFamily="34" charset="0"/>
              </a:defRPr>
            </a:lvl2pPr>
            <a:lvl3pPr marL="1403350" indent="-279400" eaLnBrk="0" hangingPunct="0">
              <a:spcBef>
                <a:spcPct val="20000"/>
              </a:spcBef>
              <a:buFont typeface="Arial" charset="0"/>
              <a:buChar char="•"/>
              <a:defRPr sz="2900">
                <a:latin typeface="+mn-lt"/>
              </a:defRPr>
            </a:lvl3pPr>
            <a:lvl4pPr marL="1965325" indent="-279400" eaLnBrk="0" hangingPunct="0">
              <a:spcBef>
                <a:spcPct val="20000"/>
              </a:spcBef>
              <a:buFont typeface="Arial" charset="0"/>
              <a:buChar char="–"/>
              <a:defRPr sz="2600">
                <a:latin typeface="+mn-lt"/>
              </a:defRPr>
            </a:lvl4pPr>
            <a:lvl5pPr marL="2525713" indent="-279400" eaLnBrk="0" hangingPunct="0">
              <a:spcBef>
                <a:spcPct val="20000"/>
              </a:spcBef>
              <a:buFont typeface="Arial" charset="0"/>
              <a:buChar char="»"/>
              <a:defRPr sz="2600">
                <a:latin typeface="+mn-lt"/>
              </a:defRPr>
            </a:lvl5pPr>
            <a:lvl6pPr marL="3088813" indent="-280801" defTabSz="1123205">
              <a:spcBef>
                <a:spcPct val="20000"/>
              </a:spcBef>
              <a:buFont typeface="Arial" pitchFamily="34" charset="0"/>
              <a:buChar char="•"/>
              <a:defRPr sz="2600">
                <a:latin typeface="+mn-lt"/>
              </a:defRPr>
            </a:lvl6pPr>
            <a:lvl7pPr marL="3650414" indent="-280801" defTabSz="1123205">
              <a:spcBef>
                <a:spcPct val="20000"/>
              </a:spcBef>
              <a:buFont typeface="Arial" pitchFamily="34" charset="0"/>
              <a:buChar char="•"/>
              <a:defRPr sz="2600">
                <a:latin typeface="+mn-lt"/>
              </a:defRPr>
            </a:lvl7pPr>
            <a:lvl8pPr marL="4212016" indent="-280801" defTabSz="1123205">
              <a:spcBef>
                <a:spcPct val="20000"/>
              </a:spcBef>
              <a:buFont typeface="Arial" pitchFamily="34" charset="0"/>
              <a:buChar char="•"/>
              <a:defRPr sz="2600">
                <a:latin typeface="+mn-lt"/>
              </a:defRPr>
            </a:lvl8pPr>
            <a:lvl9pPr marL="4773618" indent="-280801" defTabSz="1123205">
              <a:spcBef>
                <a:spcPct val="20000"/>
              </a:spcBef>
              <a:buFont typeface="Arial" pitchFamily="34" charset="0"/>
              <a:buChar char="•"/>
              <a:defRPr sz="2600">
                <a:latin typeface="+mn-lt"/>
              </a:defRPr>
            </a:lvl9pPr>
          </a:lstStyle>
          <a:p>
            <a:r>
              <a:rPr lang="pl-PL" altLang="de-DE" b="0" dirty="0" err="1"/>
              <a:t>Events</a:t>
            </a:r>
            <a:endParaRPr lang="de-DE" altLang="de-DE" b="0" dirty="0"/>
          </a:p>
        </p:txBody>
      </p:sp>
      <p:sp>
        <p:nvSpPr>
          <p:cNvPr id="18" name="Textplatzhalter 3"/>
          <p:cNvSpPr txBox="1">
            <a:spLocks/>
          </p:cNvSpPr>
          <p:nvPr/>
        </p:nvSpPr>
        <p:spPr>
          <a:xfrm>
            <a:off x="6498860" y="2379960"/>
            <a:ext cx="1080150" cy="380480"/>
          </a:xfrm>
          <a:prstGeom prst="rect">
            <a:avLst/>
          </a:prstGeom>
        </p:spPr>
        <p:txBody>
          <a:bodyPr wrap="square" lIns="36000" tIns="36000" rIns="36000" bIns="36000">
            <a:spAutoFit/>
          </a:bodyPr>
          <a:lstStyle>
            <a:defPPr>
              <a:defRPr lang="de-DE"/>
            </a:defPPr>
            <a:lvl1pPr marL="0" indent="0" algn="ctr" eaLnBrk="0" hangingPunct="0">
              <a:spcBef>
                <a:spcPct val="20000"/>
              </a:spcBef>
              <a:buFont typeface="Arial" charset="0"/>
              <a:buNone/>
              <a:defRPr sz="2000" b="1" baseline="0">
                <a:latin typeface="Arial Narrow" pitchFamily="34" charset="0"/>
              </a:defRPr>
            </a:lvl1pPr>
            <a:lvl2pPr marL="911225" indent="-350838" eaLnBrk="0" hangingPunct="0">
              <a:spcBef>
                <a:spcPct val="20000"/>
              </a:spcBef>
              <a:buFont typeface="Arial" charset="0"/>
              <a:buNone/>
              <a:defRPr sz="2200">
                <a:latin typeface="Arial Narrow" pitchFamily="34" charset="0"/>
              </a:defRPr>
            </a:lvl2pPr>
            <a:lvl3pPr marL="1403350" indent="-279400" eaLnBrk="0" hangingPunct="0">
              <a:spcBef>
                <a:spcPct val="20000"/>
              </a:spcBef>
              <a:buFont typeface="Arial" charset="0"/>
              <a:buChar char="•"/>
              <a:defRPr sz="2900">
                <a:latin typeface="+mn-lt"/>
              </a:defRPr>
            </a:lvl3pPr>
            <a:lvl4pPr marL="1965325" indent="-279400" eaLnBrk="0" hangingPunct="0">
              <a:spcBef>
                <a:spcPct val="20000"/>
              </a:spcBef>
              <a:buFont typeface="Arial" charset="0"/>
              <a:buChar char="–"/>
              <a:defRPr sz="2600">
                <a:latin typeface="+mn-lt"/>
              </a:defRPr>
            </a:lvl4pPr>
            <a:lvl5pPr marL="2525713" indent="-279400" eaLnBrk="0" hangingPunct="0">
              <a:spcBef>
                <a:spcPct val="20000"/>
              </a:spcBef>
              <a:buFont typeface="Arial" charset="0"/>
              <a:buChar char="»"/>
              <a:defRPr sz="2600">
                <a:latin typeface="+mn-lt"/>
              </a:defRPr>
            </a:lvl5pPr>
            <a:lvl6pPr marL="3088813" indent="-280801" defTabSz="1123205">
              <a:spcBef>
                <a:spcPct val="20000"/>
              </a:spcBef>
              <a:buFont typeface="Arial" pitchFamily="34" charset="0"/>
              <a:buChar char="•"/>
              <a:defRPr sz="2600">
                <a:latin typeface="+mn-lt"/>
              </a:defRPr>
            </a:lvl6pPr>
            <a:lvl7pPr marL="3650414" indent="-280801" defTabSz="1123205">
              <a:spcBef>
                <a:spcPct val="20000"/>
              </a:spcBef>
              <a:buFont typeface="Arial" pitchFamily="34" charset="0"/>
              <a:buChar char="•"/>
              <a:defRPr sz="2600">
                <a:latin typeface="+mn-lt"/>
              </a:defRPr>
            </a:lvl7pPr>
            <a:lvl8pPr marL="4212016" indent="-280801" defTabSz="1123205">
              <a:spcBef>
                <a:spcPct val="20000"/>
              </a:spcBef>
              <a:buFont typeface="Arial" pitchFamily="34" charset="0"/>
              <a:buChar char="•"/>
              <a:defRPr sz="2600">
                <a:latin typeface="+mn-lt"/>
              </a:defRPr>
            </a:lvl8pPr>
            <a:lvl9pPr marL="4773618" indent="-280801" defTabSz="1123205">
              <a:spcBef>
                <a:spcPct val="20000"/>
              </a:spcBef>
              <a:buFont typeface="Arial" pitchFamily="34" charset="0"/>
              <a:buChar char="•"/>
              <a:defRPr sz="2600">
                <a:latin typeface="+mn-lt"/>
              </a:defRPr>
            </a:lvl9pPr>
          </a:lstStyle>
          <a:p>
            <a:r>
              <a:rPr lang="pl-PL" altLang="de-DE" b="0" dirty="0"/>
              <a:t>Gateways</a:t>
            </a:r>
            <a:endParaRPr lang="de-DE" altLang="de-DE" b="0" dirty="0"/>
          </a:p>
        </p:txBody>
      </p:sp>
      <p:sp>
        <p:nvSpPr>
          <p:cNvPr id="4" name="Textfeld 3"/>
          <p:cNvSpPr txBox="1"/>
          <p:nvPr/>
        </p:nvSpPr>
        <p:spPr bwMode="auto">
          <a:xfrm>
            <a:off x="4983345" y="4143027"/>
            <a:ext cx="726711" cy="861774"/>
          </a:xfrm>
          <a:prstGeom prst="rect">
            <a:avLst/>
          </a:prstGeom>
          <a:noFill/>
          <a:ln w="9525">
            <a:noFill/>
            <a:miter lim="800000"/>
            <a:headEnd/>
            <a:tailEnd/>
          </a:ln>
        </p:spPr>
        <p:txBody>
          <a:bodyPr wrap="square" rtlCol="0">
            <a:spAutoFit/>
          </a:bodyPr>
          <a:lstStyle/>
          <a:p>
            <a:r>
              <a:rPr lang="de-AT" sz="4800" dirty="0">
                <a:latin typeface="FontAwesome"/>
              </a:rPr>
              <a:t></a:t>
            </a:r>
            <a:endParaRPr lang="de-AT" sz="4800" dirty="0">
              <a:latin typeface="Arial Narrow" pitchFamily="34" charset="0"/>
            </a:endParaRPr>
          </a:p>
        </p:txBody>
      </p:sp>
      <p:sp>
        <p:nvSpPr>
          <p:cNvPr id="20" name="Textplatzhalter 4"/>
          <p:cNvSpPr txBox="1">
            <a:spLocks/>
          </p:cNvSpPr>
          <p:nvPr/>
        </p:nvSpPr>
        <p:spPr>
          <a:xfrm>
            <a:off x="666700" y="1009424"/>
            <a:ext cx="9059240" cy="413753"/>
          </a:xfrm>
          <a:prstGeom prst="rect">
            <a:avLst/>
          </a:prstGeom>
        </p:spPr>
        <p:txBody>
          <a:bodyPr lIns="0" tIns="36000" rIns="112321" bIns="36000"/>
          <a:lstStyle>
            <a:lvl1pPr marL="420688" indent="-420688" algn="l" rtl="0" eaLnBrk="0" fontAlgn="base" hangingPunct="0">
              <a:spcBef>
                <a:spcPct val="20000"/>
              </a:spcBef>
              <a:spcAft>
                <a:spcPct val="0"/>
              </a:spcAft>
              <a:buFont typeface="Arial" charset="0"/>
              <a:buNone/>
              <a:defRPr sz="2000" b="1" kern="1200" baseline="0">
                <a:solidFill>
                  <a:schemeClr val="tx1"/>
                </a:solidFill>
                <a:latin typeface="Arial Narrow" pitchFamily="34" charset="0"/>
                <a:ea typeface="+mn-ea"/>
                <a:cs typeface="+mn-cs"/>
              </a:defRPr>
            </a:lvl1pPr>
            <a:lvl2pPr marL="911225" indent="-350838" algn="l" rtl="0" eaLnBrk="0" fontAlgn="base" hangingPunct="0">
              <a:spcBef>
                <a:spcPct val="20000"/>
              </a:spcBef>
              <a:spcAft>
                <a:spcPct val="0"/>
              </a:spcAft>
              <a:buFont typeface="Arial" charset="0"/>
              <a:buNone/>
              <a:defRPr sz="2200" kern="1200">
                <a:solidFill>
                  <a:schemeClr val="tx1"/>
                </a:solidFill>
                <a:latin typeface="Arial Narrow" pitchFamily="34" charset="0"/>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r>
              <a:rPr lang="pl-PL" dirty="0"/>
              <a:t>Overall in BPMN there are 5 </a:t>
            </a:r>
            <a:r>
              <a:rPr lang="de-DE" dirty="0"/>
              <a:t>C</a:t>
            </a:r>
            <a:r>
              <a:rPr lang="pl-PL" dirty="0"/>
              <a:t>ategories of </a:t>
            </a:r>
            <a:r>
              <a:rPr lang="de-DE" dirty="0"/>
              <a:t>O</a:t>
            </a:r>
            <a:r>
              <a:rPr lang="pl-PL" dirty="0"/>
              <a:t>bjects</a:t>
            </a:r>
          </a:p>
          <a:p>
            <a:endParaRPr lang="de-AT" dirty="0"/>
          </a:p>
        </p:txBody>
      </p:sp>
      <p:sp>
        <p:nvSpPr>
          <p:cNvPr id="2" name="Abgerundetes Rechteck 1"/>
          <p:cNvSpPr/>
          <p:nvPr/>
        </p:nvSpPr>
        <p:spPr>
          <a:xfrm>
            <a:off x="3162201" y="1862644"/>
            <a:ext cx="703006" cy="510764"/>
          </a:xfrm>
          <a:prstGeom prst="roundRect">
            <a:avLst>
              <a:gd name="adj" fmla="val 24126"/>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n>
                <a:solidFill>
                  <a:sysClr val="windowText" lastClr="000000"/>
                </a:solidFill>
              </a:ln>
              <a:latin typeface="Arial Narrow" pitchFamily="34" charset="0"/>
            </a:endParaRPr>
          </a:p>
        </p:txBody>
      </p:sp>
      <p:sp>
        <p:nvSpPr>
          <p:cNvPr id="3" name="Runde Klammer links 2"/>
          <p:cNvSpPr/>
          <p:nvPr/>
        </p:nvSpPr>
        <p:spPr>
          <a:xfrm>
            <a:off x="5256700" y="5292841"/>
            <a:ext cx="216000" cy="504000"/>
          </a:xfrm>
          <a:prstGeom prst="leftBracket">
            <a:avLst>
              <a:gd name="adj" fmla="val 0"/>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
        <p:nvSpPr>
          <p:cNvPr id="6" name="Ellipse 5"/>
          <p:cNvSpPr/>
          <p:nvPr/>
        </p:nvSpPr>
        <p:spPr>
          <a:xfrm>
            <a:off x="5076700" y="1800431"/>
            <a:ext cx="540000" cy="5400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0" name="Rechteck 9"/>
          <p:cNvSpPr/>
          <p:nvPr/>
        </p:nvSpPr>
        <p:spPr>
          <a:xfrm rot="2722911">
            <a:off x="6822935" y="1814399"/>
            <a:ext cx="432000" cy="4320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grpSp>
        <p:nvGrpSpPr>
          <p:cNvPr id="23" name="Gruppieren 22"/>
          <p:cNvGrpSpPr/>
          <p:nvPr/>
        </p:nvGrpSpPr>
        <p:grpSpPr>
          <a:xfrm>
            <a:off x="4722379" y="3033591"/>
            <a:ext cx="1248642" cy="900000"/>
            <a:chOff x="4488120" y="3033591"/>
            <a:chExt cx="1248642" cy="900000"/>
          </a:xfrm>
        </p:grpSpPr>
        <p:sp>
          <p:nvSpPr>
            <p:cNvPr id="12" name="Rechteck 11"/>
            <p:cNvSpPr/>
            <p:nvPr/>
          </p:nvSpPr>
          <p:spPr>
            <a:xfrm>
              <a:off x="4488120" y="3033591"/>
              <a:ext cx="168492"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4" name="Rechteck 13"/>
            <p:cNvSpPr/>
            <p:nvPr/>
          </p:nvSpPr>
          <p:spPr>
            <a:xfrm>
              <a:off x="4656612" y="3033591"/>
              <a:ext cx="1080150" cy="45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9" name="Rechteck 18"/>
            <p:cNvSpPr/>
            <p:nvPr/>
          </p:nvSpPr>
          <p:spPr>
            <a:xfrm>
              <a:off x="4656245" y="3483591"/>
              <a:ext cx="1080150" cy="45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grpSp>
      <p:cxnSp>
        <p:nvCxnSpPr>
          <p:cNvPr id="27" name="Gerade Verbindung mit Pfeil 26"/>
          <p:cNvCxnSpPr/>
          <p:nvPr/>
        </p:nvCxnSpPr>
        <p:spPr>
          <a:xfrm>
            <a:off x="4878700" y="6661031"/>
            <a:ext cx="936000" cy="0"/>
          </a:xfrm>
          <a:prstGeom prst="straightConnector1">
            <a:avLst/>
          </a:prstGeom>
          <a:ln w="28575" cap="sq" cmpd="sng">
            <a:solidFill>
              <a:schemeClr val="tx1"/>
            </a:solidFill>
            <a:round/>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21" name="Rechteck 20"/>
          <p:cNvSpPr/>
          <p:nvPr/>
        </p:nvSpPr>
        <p:spPr>
          <a:xfrm>
            <a:off x="660844" y="6084951"/>
            <a:ext cx="9338064" cy="115216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Tree>
    <p:extLst>
      <p:ext uri="{BB962C8B-B14F-4D97-AF65-F5344CB8AC3E}">
        <p14:creationId xmlns:p14="http://schemas.microsoft.com/office/powerpoint/2010/main" val="172544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666050" y="1525790"/>
            <a:ext cx="9371714" cy="5567301"/>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355600" defTabSz="1123205" eaLnBrk="0" hangingPunct="0">
              <a:spcBef>
                <a:spcPct val="20000"/>
              </a:spcBef>
              <a:buClr>
                <a:schemeClr val="tx1">
                  <a:lumMod val="65000"/>
                  <a:lumOff val="35000"/>
                </a:schemeClr>
              </a:buClr>
              <a:buSzPct val="75000"/>
              <a:buFont typeface="Wingdings 3" pitchFamily="18" charset="2"/>
              <a:buChar char=""/>
            </a:pPr>
            <a:endParaRPr lang="en-US" dirty="0">
              <a:solidFill>
                <a:schemeClr val="tx1"/>
              </a:solidFill>
              <a:latin typeface="Arial Narrow" pitchFamily="34" charset="0"/>
            </a:endParaRPr>
          </a:p>
        </p:txBody>
      </p:sp>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pl-PL" altLang="de-DE" dirty="0"/>
              <a:t>Connecting Objects</a:t>
            </a:r>
            <a:endParaRPr lang="en-GB" altLang="de-DE" dirty="0"/>
          </a:p>
        </p:txBody>
      </p:sp>
      <p:sp>
        <p:nvSpPr>
          <p:cNvPr id="11" name="Textplatzhalter 2"/>
          <p:cNvSpPr>
            <a:spLocks noGrp="1"/>
          </p:cNvSpPr>
          <p:nvPr>
            <p:ph type="body" sz="quarter" idx="13"/>
          </p:nvPr>
        </p:nvSpPr>
        <p:spPr>
          <a:xfrm>
            <a:off x="666700" y="1009424"/>
            <a:ext cx="9059240" cy="413753"/>
          </a:xfrm>
        </p:spPr>
        <p:txBody>
          <a:bodyPr/>
          <a:lstStyle/>
          <a:p>
            <a:r>
              <a:rPr lang="de-AT" altLang="de-DE" dirty="0"/>
              <a:t>Summary</a:t>
            </a:r>
            <a:endParaRPr lang="de-AT" dirty="0"/>
          </a:p>
        </p:txBody>
      </p:sp>
      <p:sp>
        <p:nvSpPr>
          <p:cNvPr id="10" name="TextBox 161"/>
          <p:cNvSpPr txBox="1">
            <a:spLocks noChangeArrowheads="1"/>
          </p:cNvSpPr>
          <p:nvPr/>
        </p:nvSpPr>
        <p:spPr bwMode="auto">
          <a:xfrm>
            <a:off x="1771148" y="1852524"/>
            <a:ext cx="3455012" cy="1025120"/>
          </a:xfrm>
          <a:prstGeom prst="rect">
            <a:avLst/>
          </a:prstGeom>
          <a:noFill/>
          <a:ln w="9525">
            <a:noFill/>
            <a:miter lim="800000"/>
            <a:headEnd/>
            <a:tailEnd/>
          </a:ln>
        </p:spPr>
        <p:txBody>
          <a:bodyPr wrap="square" lIns="100807" tIns="50403" rIns="100807" bIns="50403">
            <a:spAutoFit/>
          </a:bodyPr>
          <a:lstStyle/>
          <a:p>
            <a:r>
              <a:rPr lang="de-DE" sz="2000" b="1" dirty="0" err="1">
                <a:latin typeface="Arial Narrow" pitchFamily="34" charset="0"/>
              </a:rPr>
              <a:t>Sequence</a:t>
            </a:r>
            <a:r>
              <a:rPr lang="de-DE" sz="2000" b="1" dirty="0">
                <a:latin typeface="Arial Narrow" pitchFamily="34" charset="0"/>
              </a:rPr>
              <a:t> Flow</a:t>
            </a:r>
            <a:r>
              <a:rPr lang="de-DE" sz="2000" dirty="0">
                <a:latin typeface="Arial Narrow" pitchFamily="34" charset="0"/>
              </a:rPr>
              <a:t>: </a:t>
            </a:r>
            <a:r>
              <a:rPr lang="en-US" sz="2000" dirty="0">
                <a:latin typeface="Arial Narrow" pitchFamily="34" charset="0"/>
              </a:rPr>
              <a:t>defines the process flow</a:t>
            </a:r>
          </a:p>
          <a:p>
            <a:endParaRPr lang="de-DE" sz="2000" dirty="0">
              <a:latin typeface="Arial Narrow" pitchFamily="34" charset="0"/>
            </a:endParaRPr>
          </a:p>
        </p:txBody>
      </p:sp>
      <p:sp>
        <p:nvSpPr>
          <p:cNvPr id="13" name="TextBox 161"/>
          <p:cNvSpPr txBox="1">
            <a:spLocks noChangeArrowheads="1"/>
          </p:cNvSpPr>
          <p:nvPr/>
        </p:nvSpPr>
        <p:spPr bwMode="auto">
          <a:xfrm>
            <a:off x="1771148" y="3112509"/>
            <a:ext cx="3132821" cy="1025120"/>
          </a:xfrm>
          <a:prstGeom prst="rect">
            <a:avLst/>
          </a:prstGeom>
          <a:noFill/>
          <a:ln w="9525">
            <a:noFill/>
            <a:miter lim="800000"/>
            <a:headEnd/>
            <a:tailEnd/>
          </a:ln>
        </p:spPr>
        <p:txBody>
          <a:bodyPr wrap="square" lIns="100807" tIns="50403" rIns="100807" bIns="50403">
            <a:spAutoFit/>
          </a:bodyPr>
          <a:lstStyle/>
          <a:p>
            <a:r>
              <a:rPr lang="de-DE" sz="2000" b="1" dirty="0">
                <a:latin typeface="Arial Narrow" pitchFamily="34" charset="0"/>
              </a:rPr>
              <a:t>Standard Flow</a:t>
            </a:r>
            <a:r>
              <a:rPr lang="de-DE" sz="2000" dirty="0">
                <a:latin typeface="Arial Narrow" pitchFamily="34" charset="0"/>
              </a:rPr>
              <a:t>: </a:t>
            </a:r>
            <a:r>
              <a:rPr lang="en-US" sz="2000" dirty="0">
                <a:latin typeface="Arial Narrow" pitchFamily="34" charset="0"/>
              </a:rPr>
              <a:t>is executed when other conditions do not apply</a:t>
            </a:r>
            <a:endParaRPr lang="de-DE" sz="2000" dirty="0">
              <a:latin typeface="Arial Narrow" pitchFamily="34" charset="0"/>
            </a:endParaRPr>
          </a:p>
        </p:txBody>
      </p:sp>
      <p:sp>
        <p:nvSpPr>
          <p:cNvPr id="14" name="TextBox 161"/>
          <p:cNvSpPr txBox="1">
            <a:spLocks noChangeArrowheads="1"/>
          </p:cNvSpPr>
          <p:nvPr/>
        </p:nvSpPr>
        <p:spPr bwMode="auto">
          <a:xfrm>
            <a:off x="1770290" y="6067971"/>
            <a:ext cx="3213071" cy="1025120"/>
          </a:xfrm>
          <a:prstGeom prst="rect">
            <a:avLst/>
          </a:prstGeom>
          <a:noFill/>
          <a:ln w="9525">
            <a:noFill/>
            <a:miter lim="800000"/>
            <a:headEnd/>
            <a:tailEnd/>
          </a:ln>
        </p:spPr>
        <p:txBody>
          <a:bodyPr wrap="square" lIns="100807" tIns="50403" rIns="100807" bIns="50403">
            <a:spAutoFit/>
          </a:bodyPr>
          <a:lstStyle/>
          <a:p>
            <a:r>
              <a:rPr lang="de-DE" sz="2000" b="1" dirty="0">
                <a:latin typeface="Arial Narrow" pitchFamily="34" charset="0"/>
              </a:rPr>
              <a:t>Message Flow</a:t>
            </a:r>
            <a:r>
              <a:rPr lang="de-DE" sz="2000" dirty="0">
                <a:latin typeface="Arial Narrow" pitchFamily="34" charset="0"/>
              </a:rPr>
              <a:t>: </a:t>
            </a:r>
            <a:r>
              <a:rPr lang="en-US" sz="2000" dirty="0">
                <a:latin typeface="Arial Narrow" pitchFamily="34" charset="0"/>
              </a:rPr>
              <a:t>represents the message exchange between participants</a:t>
            </a:r>
            <a:endParaRPr lang="de-DE" sz="2000" dirty="0">
              <a:latin typeface="Arial Narrow" pitchFamily="34" charset="0"/>
            </a:endParaRPr>
          </a:p>
        </p:txBody>
      </p:sp>
      <p:sp>
        <p:nvSpPr>
          <p:cNvPr id="15" name="TextBox 161"/>
          <p:cNvSpPr txBox="1">
            <a:spLocks noChangeArrowheads="1"/>
          </p:cNvSpPr>
          <p:nvPr/>
        </p:nvSpPr>
        <p:spPr bwMode="auto">
          <a:xfrm>
            <a:off x="1770290" y="4638912"/>
            <a:ext cx="3213071" cy="1025120"/>
          </a:xfrm>
          <a:prstGeom prst="rect">
            <a:avLst/>
          </a:prstGeom>
          <a:noFill/>
          <a:ln w="9525">
            <a:noFill/>
            <a:miter lim="800000"/>
            <a:headEnd/>
            <a:tailEnd/>
          </a:ln>
        </p:spPr>
        <p:txBody>
          <a:bodyPr wrap="square" lIns="100807" tIns="50403" rIns="100807" bIns="50403">
            <a:spAutoFit/>
          </a:bodyPr>
          <a:lstStyle/>
          <a:p>
            <a:r>
              <a:rPr lang="en-US" sz="2000" b="1" dirty="0">
                <a:latin typeface="Arial Narrow" pitchFamily="34" charset="0"/>
              </a:rPr>
              <a:t>Conditional</a:t>
            </a:r>
            <a:r>
              <a:rPr lang="de-DE" sz="2000" b="1" dirty="0">
                <a:latin typeface="Arial Narrow" pitchFamily="34" charset="0"/>
              </a:rPr>
              <a:t> Flow:</a:t>
            </a:r>
            <a:r>
              <a:rPr lang="de-DE" sz="2000" dirty="0">
                <a:latin typeface="Arial Narrow" pitchFamily="34" charset="0"/>
              </a:rPr>
              <a:t> </a:t>
            </a:r>
            <a:r>
              <a:rPr lang="en-US" sz="2000" dirty="0">
                <a:latin typeface="Arial Narrow" pitchFamily="34" charset="0"/>
              </a:rPr>
              <a:t>contains conditions that must apply, before the path is executed</a:t>
            </a:r>
            <a:endParaRPr lang="de-DE" sz="2000" b="1" dirty="0">
              <a:latin typeface="Arial Narrow" pitchFamily="34" charset="0"/>
            </a:endParaRPr>
          </a:p>
        </p:txBody>
      </p:sp>
      <p:pic>
        <p:nvPicPr>
          <p:cNvPr id="1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rot="19047977">
            <a:off x="692502" y="1948176"/>
            <a:ext cx="1359978" cy="283547"/>
          </a:xfrm>
          <a:prstGeom prst="rect">
            <a:avLst/>
          </a:prstGeom>
          <a:noFill/>
          <a:ln w="9525">
            <a:noFill/>
            <a:miter lim="800000"/>
            <a:headEnd/>
            <a:tailEnd/>
          </a:ln>
        </p:spPr>
      </p:pic>
      <p:pic>
        <p:nvPicPr>
          <p:cNvPr id="1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19045321">
            <a:off x="691719" y="3437782"/>
            <a:ext cx="1271957" cy="247744"/>
          </a:xfrm>
          <a:prstGeom prst="rect">
            <a:avLst/>
          </a:prstGeom>
          <a:noFill/>
          <a:ln w="9525">
            <a:noFill/>
            <a:miter lim="800000"/>
            <a:headEnd/>
            <a:tailEnd/>
          </a:ln>
        </p:spPr>
      </p:pic>
      <p:pic>
        <p:nvPicPr>
          <p:cNvPr id="18"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18792568">
            <a:off x="680113" y="4953312"/>
            <a:ext cx="1287438" cy="295038"/>
          </a:xfrm>
          <a:prstGeom prst="rect">
            <a:avLst/>
          </a:prstGeom>
          <a:noFill/>
          <a:ln w="9525">
            <a:noFill/>
            <a:miter lim="800000"/>
            <a:headEnd/>
            <a:tailEnd/>
          </a:ln>
        </p:spPr>
      </p:pic>
      <p:pic>
        <p:nvPicPr>
          <p:cNvPr id="19"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rot="18983837">
            <a:off x="734396" y="6380055"/>
            <a:ext cx="1256630" cy="201177"/>
          </a:xfrm>
          <a:prstGeom prst="rect">
            <a:avLst/>
          </a:prstGeom>
          <a:noFill/>
          <a:ln w="9525">
            <a:noFill/>
            <a:miter lim="800000"/>
            <a:headEnd/>
            <a:tailEnd/>
          </a:ln>
        </p:spPr>
      </p:pic>
      <p:sp>
        <p:nvSpPr>
          <p:cNvPr id="20" name="TextBox 161"/>
          <p:cNvSpPr txBox="1">
            <a:spLocks noChangeArrowheads="1"/>
          </p:cNvSpPr>
          <p:nvPr/>
        </p:nvSpPr>
        <p:spPr bwMode="auto">
          <a:xfrm>
            <a:off x="6099472" y="3763185"/>
            <a:ext cx="3851973" cy="1025120"/>
          </a:xfrm>
          <a:prstGeom prst="rect">
            <a:avLst/>
          </a:prstGeom>
          <a:noFill/>
          <a:ln w="9525">
            <a:noFill/>
            <a:miter lim="800000"/>
            <a:headEnd/>
            <a:tailEnd/>
          </a:ln>
        </p:spPr>
        <p:txBody>
          <a:bodyPr wrap="square" lIns="100807" tIns="50403" rIns="100807" bIns="50403">
            <a:spAutoFit/>
          </a:bodyPr>
          <a:lstStyle/>
          <a:p>
            <a:r>
              <a:rPr lang="en-US" sz="2000" b="1" dirty="0">
                <a:latin typeface="Arial Narrow" pitchFamily="34" charset="0"/>
              </a:rPr>
              <a:t>Data association: </a:t>
            </a:r>
            <a:r>
              <a:rPr lang="en-US" sz="2000" dirty="0">
                <a:latin typeface="Arial Narrow" pitchFamily="34" charset="0"/>
              </a:rPr>
              <a:t>directed attachment of the data objects (visualization of the write / read direction)</a:t>
            </a:r>
          </a:p>
        </p:txBody>
      </p:sp>
      <p:sp>
        <p:nvSpPr>
          <p:cNvPr id="21" name="TextBox 161"/>
          <p:cNvSpPr txBox="1">
            <a:spLocks noChangeArrowheads="1"/>
          </p:cNvSpPr>
          <p:nvPr/>
        </p:nvSpPr>
        <p:spPr bwMode="auto">
          <a:xfrm>
            <a:off x="6099472" y="2471908"/>
            <a:ext cx="3851973" cy="717344"/>
          </a:xfrm>
          <a:prstGeom prst="rect">
            <a:avLst/>
          </a:prstGeom>
          <a:noFill/>
          <a:ln w="9525">
            <a:noFill/>
            <a:miter lim="800000"/>
            <a:headEnd/>
            <a:tailEnd/>
          </a:ln>
        </p:spPr>
        <p:txBody>
          <a:bodyPr wrap="square" lIns="100807" tIns="50403" rIns="100807" bIns="50403">
            <a:spAutoFit/>
          </a:bodyPr>
          <a:lstStyle/>
          <a:p>
            <a:r>
              <a:rPr lang="en-US" sz="2000" b="1" dirty="0">
                <a:latin typeface="Arial Narrow" pitchFamily="34" charset="0"/>
              </a:rPr>
              <a:t>Association: </a:t>
            </a:r>
            <a:r>
              <a:rPr lang="en-US" sz="2000" dirty="0">
                <a:latin typeface="Arial Narrow" pitchFamily="34" charset="0"/>
              </a:rPr>
              <a:t>is used to connect artefacts</a:t>
            </a:r>
          </a:p>
        </p:txBody>
      </p:sp>
      <p:pic>
        <p:nvPicPr>
          <p:cNvPr id="27"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rot="18863857">
            <a:off x="5126247" y="2754736"/>
            <a:ext cx="1104256" cy="84509"/>
          </a:xfrm>
          <a:prstGeom prst="rect">
            <a:avLst/>
          </a:prstGeom>
          <a:noFill/>
          <a:ln w="9525">
            <a:noFill/>
            <a:miter lim="800000"/>
            <a:headEnd/>
            <a:tailEnd/>
          </a:ln>
        </p:spPr>
      </p:pic>
      <p:pic>
        <p:nvPicPr>
          <p:cNvPr id="28" name="Picture 8"/>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rot="18907641">
            <a:off x="5123782" y="4176177"/>
            <a:ext cx="1119825" cy="185275"/>
          </a:xfrm>
          <a:prstGeom prst="rect">
            <a:avLst/>
          </a:prstGeom>
          <a:noFill/>
          <a:ln w="9525">
            <a:noFill/>
            <a:miter lim="800000"/>
            <a:headEnd/>
            <a:tailEnd/>
          </a:ln>
        </p:spPr>
      </p:pic>
    </p:spTree>
    <p:extLst>
      <p:ext uri="{BB962C8B-B14F-4D97-AF65-F5344CB8AC3E}">
        <p14:creationId xmlns:p14="http://schemas.microsoft.com/office/powerpoint/2010/main" val="409098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altLang="de-DE" dirty="0"/>
              <a:t>Out </a:t>
            </a:r>
            <a:r>
              <a:rPr lang="de-DE" altLang="de-DE" dirty="0" err="1"/>
              <a:t>of</a:t>
            </a:r>
            <a:r>
              <a:rPr lang="de-DE" altLang="de-DE" dirty="0"/>
              <a:t> </a:t>
            </a:r>
            <a:r>
              <a:rPr lang="de-DE" altLang="de-DE" dirty="0" err="1"/>
              <a:t>Scope</a:t>
            </a:r>
            <a:endParaRPr lang="de-AT" dirty="0"/>
          </a:p>
        </p:txBody>
      </p:sp>
      <p:sp>
        <p:nvSpPr>
          <p:cNvPr id="10" name="Textplatzhalter 4"/>
          <p:cNvSpPr>
            <a:spLocks noGrp="1"/>
          </p:cNvSpPr>
          <p:nvPr>
            <p:ph type="body" sz="quarter" idx="13"/>
          </p:nvPr>
        </p:nvSpPr>
        <p:spPr>
          <a:xfrm>
            <a:off x="666700" y="1009424"/>
            <a:ext cx="9059240" cy="413753"/>
          </a:xfrm>
        </p:spPr>
        <p:txBody>
          <a:bodyPr/>
          <a:lstStyle/>
          <a:p>
            <a:pPr marL="0" indent="0"/>
            <a:r>
              <a:rPr lang="de-AT" dirty="0" err="1"/>
              <a:t>What</a:t>
            </a:r>
            <a:r>
              <a:rPr lang="de-AT" dirty="0"/>
              <a:t> BPMN </a:t>
            </a:r>
            <a:r>
              <a:rPr lang="de-AT" dirty="0" err="1"/>
              <a:t>does</a:t>
            </a:r>
            <a:r>
              <a:rPr lang="de-AT" dirty="0"/>
              <a:t> not </a:t>
            </a:r>
            <a:r>
              <a:rPr lang="de-AT" dirty="0" err="1"/>
              <a:t>cover</a:t>
            </a:r>
            <a:endParaRPr lang="de-AT" dirty="0"/>
          </a:p>
          <a:p>
            <a:endParaRPr lang="de-AT" dirty="0"/>
          </a:p>
        </p:txBody>
      </p:sp>
      <p:sp>
        <p:nvSpPr>
          <p:cNvPr id="12" name="Rechteck 11"/>
          <p:cNvSpPr/>
          <p:nvPr/>
        </p:nvSpPr>
        <p:spPr>
          <a:xfrm>
            <a:off x="666050" y="1980381"/>
            <a:ext cx="1908000" cy="108015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dirty="0">
                <a:solidFill>
                  <a:schemeClr val="tx1"/>
                </a:solidFill>
              </a:rPr>
              <a:t>Organizational Structures (Units, Roles, …)</a:t>
            </a:r>
          </a:p>
        </p:txBody>
      </p:sp>
      <p:sp>
        <p:nvSpPr>
          <p:cNvPr id="13" name="Rechteck 12"/>
          <p:cNvSpPr/>
          <p:nvPr/>
        </p:nvSpPr>
        <p:spPr>
          <a:xfrm>
            <a:off x="8119350" y="1980381"/>
            <a:ext cx="1908000" cy="108015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de-DE" sz="1400" dirty="0">
                <a:solidFill>
                  <a:schemeClr val="tx1"/>
                </a:solidFill>
              </a:rPr>
              <a:t>Data Models </a:t>
            </a:r>
          </a:p>
        </p:txBody>
      </p:sp>
      <p:sp>
        <p:nvSpPr>
          <p:cNvPr id="14" name="Rechteck 13"/>
          <p:cNvSpPr/>
          <p:nvPr/>
        </p:nvSpPr>
        <p:spPr>
          <a:xfrm>
            <a:off x="4392700" y="1980381"/>
            <a:ext cx="1908000" cy="108015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de-DE" sz="1400" dirty="0">
                <a:solidFill>
                  <a:schemeClr val="tx1"/>
                </a:solidFill>
              </a:rPr>
              <a:t>Enterprise </a:t>
            </a:r>
            <a:r>
              <a:rPr lang="de-DE" sz="1400" dirty="0" err="1">
                <a:solidFill>
                  <a:schemeClr val="tx1"/>
                </a:solidFill>
              </a:rPr>
              <a:t>Architecture</a:t>
            </a:r>
            <a:r>
              <a:rPr lang="de-DE" sz="1400" dirty="0">
                <a:solidFill>
                  <a:schemeClr val="tx1"/>
                </a:solidFill>
              </a:rPr>
              <a:t> </a:t>
            </a:r>
            <a:r>
              <a:rPr lang="de-DE" sz="1400" dirty="0" err="1">
                <a:solidFill>
                  <a:schemeClr val="tx1"/>
                </a:solidFill>
              </a:rPr>
              <a:t>aspects</a:t>
            </a:r>
            <a:r>
              <a:rPr lang="de-DE" sz="1400" dirty="0">
                <a:solidFill>
                  <a:schemeClr val="tx1"/>
                </a:solidFill>
              </a:rPr>
              <a:t> (</a:t>
            </a:r>
            <a:r>
              <a:rPr lang="de-DE" sz="1400" dirty="0" err="1">
                <a:solidFill>
                  <a:schemeClr val="tx1"/>
                </a:solidFill>
              </a:rPr>
              <a:t>Applications</a:t>
            </a:r>
            <a:r>
              <a:rPr lang="de-DE" sz="1400" dirty="0">
                <a:solidFill>
                  <a:schemeClr val="tx1"/>
                </a:solidFill>
              </a:rPr>
              <a:t>, Services, …)</a:t>
            </a:r>
          </a:p>
        </p:txBody>
      </p:sp>
      <p:grpSp>
        <p:nvGrpSpPr>
          <p:cNvPr id="15" name="Gruppieren 14"/>
          <p:cNvGrpSpPr/>
          <p:nvPr/>
        </p:nvGrpSpPr>
        <p:grpSpPr>
          <a:xfrm>
            <a:off x="666050" y="6084951"/>
            <a:ext cx="9371713" cy="1130443"/>
            <a:chOff x="666050" y="5636095"/>
            <a:chExt cx="9371713" cy="1130443"/>
          </a:xfrm>
        </p:grpSpPr>
        <p:sp>
          <p:nvSpPr>
            <p:cNvPr id="16" name="Rechteck 15"/>
            <p:cNvSpPr/>
            <p:nvPr/>
          </p:nvSpPr>
          <p:spPr>
            <a:xfrm>
              <a:off x="666050" y="5636095"/>
              <a:ext cx="9371713" cy="1130443"/>
            </a:xfrm>
            <a:prstGeom prst="rect">
              <a:avLst/>
            </a:prstGeom>
            <a:solidFill>
              <a:schemeClr val="bg1">
                <a:lumMod val="95000"/>
              </a:schemeClr>
            </a:solidFill>
            <a:ln w="12700">
              <a:solidFill>
                <a:srgbClr val="7D7D7D"/>
              </a:solidFill>
            </a:ln>
          </p:spPr>
          <p:style>
            <a:lnRef idx="2">
              <a:schemeClr val="accent1">
                <a:shade val="50000"/>
              </a:schemeClr>
            </a:lnRef>
            <a:fillRef idx="1">
              <a:schemeClr val="accent1"/>
            </a:fillRef>
            <a:effectRef idx="0">
              <a:schemeClr val="accent1"/>
            </a:effectRef>
            <a:fontRef idx="minor">
              <a:schemeClr val="lt1"/>
            </a:fontRef>
          </p:style>
          <p:txBody>
            <a:bodyPr wrap="square" lIns="216000" tIns="108000" rIns="108000" bIns="108000" anchor="ctr">
              <a:noAutofit/>
            </a:bodyPr>
            <a:lstStyle/>
            <a:p>
              <a:r>
                <a:rPr lang="en-US" dirty="0">
                  <a:solidFill>
                    <a:schemeClr val="tx1"/>
                  </a:solidFill>
                </a:rPr>
                <a:t>But BPMN contains mechanisms for extensions, which allow tool vendors to add </a:t>
              </a:r>
              <a:br>
                <a:rPr lang="en-US" dirty="0">
                  <a:solidFill>
                    <a:schemeClr val="tx1"/>
                  </a:solidFill>
                </a:rPr>
              </a:br>
              <a:r>
                <a:rPr lang="en-US" dirty="0">
                  <a:solidFill>
                    <a:schemeClr val="tx1"/>
                  </a:solidFill>
                </a:rPr>
                <a:t>more information of non BPMN-supported content. </a:t>
              </a:r>
            </a:p>
          </p:txBody>
        </p:sp>
        <p:grpSp>
          <p:nvGrpSpPr>
            <p:cNvPr id="17" name="Gruppieren 16"/>
            <p:cNvGrpSpPr/>
            <p:nvPr/>
          </p:nvGrpSpPr>
          <p:grpSpPr>
            <a:xfrm>
              <a:off x="9172210" y="5888125"/>
              <a:ext cx="540000" cy="544025"/>
              <a:chOff x="8659100" y="6228971"/>
              <a:chExt cx="720160" cy="652921"/>
            </a:xfrm>
          </p:grpSpPr>
          <p:sp>
            <p:nvSpPr>
              <p:cNvPr id="18" name="Gleichschenkliges Dreieck 17"/>
              <p:cNvSpPr/>
              <p:nvPr/>
            </p:nvSpPr>
            <p:spPr>
              <a:xfrm>
                <a:off x="8659100" y="6228971"/>
                <a:ext cx="720160" cy="614092"/>
              </a:xfrm>
              <a:prstGeom prst="triangle">
                <a:avLst/>
              </a:prstGeom>
              <a:noFill/>
              <a:ln w="38100">
                <a:solidFill>
                  <a:srgbClr val="0066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solidFill>
                    <a:srgbClr val="0066B0"/>
                  </a:solidFill>
                </a:endParaRPr>
              </a:p>
            </p:txBody>
          </p:sp>
          <p:sp>
            <p:nvSpPr>
              <p:cNvPr id="19" name="Textfeld 18"/>
              <p:cNvSpPr txBox="1"/>
              <p:nvPr/>
            </p:nvSpPr>
            <p:spPr bwMode="auto">
              <a:xfrm>
                <a:off x="8929168" y="6327817"/>
                <a:ext cx="180025" cy="554075"/>
              </a:xfrm>
              <a:prstGeom prst="rect">
                <a:avLst/>
              </a:prstGeom>
              <a:noFill/>
              <a:ln w="9525">
                <a:noFill/>
                <a:miter lim="800000"/>
                <a:headEnd/>
                <a:tailEnd/>
              </a:ln>
            </p:spPr>
            <p:txBody>
              <a:bodyPr wrap="square" rtlCol="0">
                <a:spAutoFit/>
              </a:bodyPr>
              <a:lstStyle/>
              <a:p>
                <a:pPr algn="ctr"/>
                <a:r>
                  <a:rPr lang="de-DE" sz="2400" b="1" dirty="0">
                    <a:solidFill>
                      <a:srgbClr val="0066B0"/>
                    </a:solidFill>
                    <a:latin typeface="Arial Narrow" pitchFamily="34" charset="0"/>
                  </a:rPr>
                  <a:t>!</a:t>
                </a:r>
                <a:endParaRPr lang="de-AT" sz="2400" b="1" dirty="0">
                  <a:solidFill>
                    <a:srgbClr val="0066B0"/>
                  </a:solidFill>
                  <a:latin typeface="Arial Narrow" pitchFamily="34" charset="0"/>
                </a:endParaRPr>
              </a:p>
            </p:txBody>
          </p:sp>
        </p:grpSp>
      </p:grpSp>
      <p:sp>
        <p:nvSpPr>
          <p:cNvPr id="20" name="Rechteck 19"/>
          <p:cNvSpPr/>
          <p:nvPr/>
        </p:nvSpPr>
        <p:spPr>
          <a:xfrm>
            <a:off x="666050" y="3564601"/>
            <a:ext cx="1908000" cy="108015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dirty="0">
                <a:solidFill>
                  <a:schemeClr val="tx1"/>
                </a:solidFill>
              </a:rPr>
              <a:t>Strategy Maps (Strategies, Goals, …)</a:t>
            </a:r>
          </a:p>
        </p:txBody>
      </p:sp>
      <p:sp>
        <p:nvSpPr>
          <p:cNvPr id="21" name="Rechteck 20"/>
          <p:cNvSpPr/>
          <p:nvPr/>
        </p:nvSpPr>
        <p:spPr>
          <a:xfrm>
            <a:off x="8119350" y="3564601"/>
            <a:ext cx="1908000" cy="108015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dirty="0">
                <a:solidFill>
                  <a:schemeClr val="tx1"/>
                </a:solidFill>
              </a:rPr>
              <a:t>Simulation Data (Times, Costs, Probabilities)</a:t>
            </a:r>
            <a:endParaRPr lang="de-DE" sz="1400" dirty="0">
              <a:solidFill>
                <a:schemeClr val="tx1"/>
              </a:solidFill>
            </a:endParaRPr>
          </a:p>
        </p:txBody>
      </p:sp>
      <p:sp>
        <p:nvSpPr>
          <p:cNvPr id="22" name="Rechteck 21"/>
          <p:cNvSpPr/>
          <p:nvPr/>
        </p:nvSpPr>
        <p:spPr>
          <a:xfrm>
            <a:off x="4392700" y="3564601"/>
            <a:ext cx="1908000" cy="108015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Business </a:t>
            </a:r>
            <a:r>
              <a:rPr lang="pl-PL" sz="1400" dirty="0">
                <a:solidFill>
                  <a:schemeClr val="tx1"/>
                </a:solidFill>
              </a:rPr>
              <a:t>Rules</a:t>
            </a:r>
          </a:p>
        </p:txBody>
      </p:sp>
      <p:sp>
        <p:nvSpPr>
          <p:cNvPr id="23" name="Rechteck 22"/>
          <p:cNvSpPr/>
          <p:nvPr/>
        </p:nvSpPr>
        <p:spPr>
          <a:xfrm>
            <a:off x="3114390" y="5076811"/>
            <a:ext cx="4536630" cy="792110"/>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200" dirty="0">
                <a:solidFill>
                  <a:schemeClr val="tx1"/>
                </a:solidFill>
              </a:rPr>
              <a:t>And all non-</a:t>
            </a:r>
            <a:r>
              <a:rPr lang="de-AT" sz="1200" dirty="0" err="1">
                <a:solidFill>
                  <a:schemeClr val="tx1"/>
                </a:solidFill>
              </a:rPr>
              <a:t>process</a:t>
            </a:r>
            <a:r>
              <a:rPr lang="de-AT" sz="1200" dirty="0">
                <a:solidFill>
                  <a:schemeClr val="tx1"/>
                </a:solidFill>
              </a:rPr>
              <a:t> </a:t>
            </a:r>
            <a:r>
              <a:rPr lang="de-AT" sz="1200" dirty="0" err="1">
                <a:solidFill>
                  <a:schemeClr val="tx1"/>
                </a:solidFill>
              </a:rPr>
              <a:t>oriented</a:t>
            </a:r>
            <a:r>
              <a:rPr lang="de-AT" sz="1200" dirty="0">
                <a:solidFill>
                  <a:schemeClr val="tx1"/>
                </a:solidFill>
              </a:rPr>
              <a:t> organizational </a:t>
            </a:r>
            <a:r>
              <a:rPr lang="de-AT" sz="1200" dirty="0" err="1">
                <a:solidFill>
                  <a:schemeClr val="tx1"/>
                </a:solidFill>
              </a:rPr>
              <a:t>modelling</a:t>
            </a:r>
            <a:r>
              <a:rPr lang="de-AT" sz="1200" dirty="0">
                <a:solidFill>
                  <a:schemeClr val="tx1"/>
                </a:solidFill>
              </a:rPr>
              <a:t> </a:t>
            </a:r>
            <a:r>
              <a:rPr lang="de-AT" sz="1200" dirty="0" err="1">
                <a:solidFill>
                  <a:schemeClr val="tx1"/>
                </a:solidFill>
              </a:rPr>
              <a:t>aspects</a:t>
            </a:r>
            <a:r>
              <a:rPr lang="de-AT" sz="1200" dirty="0">
                <a:solidFill>
                  <a:schemeClr val="tx1"/>
                </a:solidFill>
              </a:rPr>
              <a:t> </a:t>
            </a:r>
          </a:p>
          <a:p>
            <a:pPr algn="ctr"/>
            <a:r>
              <a:rPr lang="de-AT" sz="1200" dirty="0">
                <a:solidFill>
                  <a:schemeClr val="tx1"/>
                </a:solidFill>
              </a:rPr>
              <a:t>(such </a:t>
            </a:r>
            <a:r>
              <a:rPr lang="de-AT" sz="1200" dirty="0" err="1">
                <a:solidFill>
                  <a:schemeClr val="tx1"/>
                </a:solidFill>
              </a:rPr>
              <a:t>as</a:t>
            </a:r>
            <a:r>
              <a:rPr lang="de-AT" sz="1200" dirty="0">
                <a:solidFill>
                  <a:schemeClr val="tx1"/>
                </a:solidFill>
              </a:rPr>
              <a:t> internal </a:t>
            </a:r>
            <a:r>
              <a:rPr lang="de-AT" sz="1200" dirty="0" err="1">
                <a:solidFill>
                  <a:schemeClr val="tx1"/>
                </a:solidFill>
              </a:rPr>
              <a:t>control</a:t>
            </a:r>
            <a:r>
              <a:rPr lang="de-AT" sz="1200" dirty="0">
                <a:solidFill>
                  <a:schemeClr val="tx1"/>
                </a:solidFill>
              </a:rPr>
              <a:t> </a:t>
            </a:r>
            <a:r>
              <a:rPr lang="de-AT" sz="1200" dirty="0" err="1">
                <a:solidFill>
                  <a:schemeClr val="tx1"/>
                </a:solidFill>
              </a:rPr>
              <a:t>systems</a:t>
            </a:r>
            <a:r>
              <a:rPr lang="de-AT" sz="1200" dirty="0">
                <a:solidFill>
                  <a:schemeClr val="tx1"/>
                </a:solidFill>
              </a:rPr>
              <a:t> (</a:t>
            </a:r>
            <a:r>
              <a:rPr lang="de-AT" sz="1200" dirty="0" err="1">
                <a:solidFill>
                  <a:schemeClr val="tx1"/>
                </a:solidFill>
              </a:rPr>
              <a:t>no</a:t>
            </a:r>
            <a:r>
              <a:rPr lang="de-AT" sz="1200" dirty="0">
                <a:solidFill>
                  <a:schemeClr val="tx1"/>
                </a:solidFill>
              </a:rPr>
              <a:t> </a:t>
            </a:r>
            <a:r>
              <a:rPr lang="de-AT" sz="1200" dirty="0" err="1">
                <a:solidFill>
                  <a:schemeClr val="tx1"/>
                </a:solidFill>
              </a:rPr>
              <a:t>risks</a:t>
            </a:r>
            <a:r>
              <a:rPr lang="de-AT" sz="1200" dirty="0">
                <a:solidFill>
                  <a:schemeClr val="tx1"/>
                </a:solidFill>
              </a:rPr>
              <a:t>, </a:t>
            </a:r>
            <a:r>
              <a:rPr lang="de-AT" sz="1200" dirty="0" err="1">
                <a:solidFill>
                  <a:schemeClr val="tx1"/>
                </a:solidFill>
              </a:rPr>
              <a:t>no</a:t>
            </a:r>
            <a:r>
              <a:rPr lang="de-AT" sz="1200" dirty="0">
                <a:solidFill>
                  <a:schemeClr val="tx1"/>
                </a:solidFill>
              </a:rPr>
              <a:t> </a:t>
            </a:r>
            <a:r>
              <a:rPr lang="de-AT" sz="1200" dirty="0" err="1">
                <a:solidFill>
                  <a:schemeClr val="tx1"/>
                </a:solidFill>
              </a:rPr>
              <a:t>controls</a:t>
            </a:r>
            <a:r>
              <a:rPr lang="de-AT" sz="1200" dirty="0">
                <a:solidFill>
                  <a:schemeClr val="tx1"/>
                </a:solidFill>
              </a:rPr>
              <a:t>), </a:t>
            </a:r>
            <a:r>
              <a:rPr lang="de-AT" sz="1200" dirty="0" err="1">
                <a:solidFill>
                  <a:schemeClr val="tx1"/>
                </a:solidFill>
              </a:rPr>
              <a:t>capability</a:t>
            </a:r>
            <a:r>
              <a:rPr lang="de-AT" sz="1200" dirty="0">
                <a:solidFill>
                  <a:schemeClr val="tx1"/>
                </a:solidFill>
              </a:rPr>
              <a:t> </a:t>
            </a:r>
            <a:r>
              <a:rPr lang="de-AT" sz="1200" dirty="0" err="1">
                <a:solidFill>
                  <a:schemeClr val="tx1"/>
                </a:solidFill>
              </a:rPr>
              <a:t>management</a:t>
            </a:r>
            <a:r>
              <a:rPr lang="de-AT" sz="1200" dirty="0">
                <a:solidFill>
                  <a:schemeClr val="tx1"/>
                </a:solidFill>
              </a:rPr>
              <a:t> (</a:t>
            </a:r>
            <a:r>
              <a:rPr lang="de-AT" sz="1200" dirty="0" err="1">
                <a:solidFill>
                  <a:schemeClr val="tx1"/>
                </a:solidFill>
              </a:rPr>
              <a:t>no</a:t>
            </a:r>
            <a:r>
              <a:rPr lang="de-AT" sz="1200" dirty="0">
                <a:solidFill>
                  <a:schemeClr val="tx1"/>
                </a:solidFill>
              </a:rPr>
              <a:t> </a:t>
            </a:r>
            <a:r>
              <a:rPr lang="de-AT" sz="1200" dirty="0" err="1">
                <a:solidFill>
                  <a:schemeClr val="tx1"/>
                </a:solidFill>
              </a:rPr>
              <a:t>capabilities</a:t>
            </a:r>
            <a:r>
              <a:rPr lang="de-AT" sz="1200" dirty="0">
                <a:solidFill>
                  <a:schemeClr val="tx1"/>
                </a:solidFill>
              </a:rPr>
              <a:t>), etc.)</a:t>
            </a:r>
            <a:endParaRPr lang="pl-PL" sz="1200" dirty="0">
              <a:solidFill>
                <a:schemeClr val="tx1"/>
              </a:solidFill>
            </a:endParaRPr>
          </a:p>
        </p:txBody>
      </p:sp>
    </p:spTree>
    <p:extLst>
      <p:ext uri="{BB962C8B-B14F-4D97-AF65-F5344CB8AC3E}">
        <p14:creationId xmlns:p14="http://schemas.microsoft.com/office/powerpoint/2010/main" val="402595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0" grpId="0" animBg="1"/>
      <p:bldP spid="21" grpId="0" animBg="1"/>
      <p:bldP spid="22" grpId="0" animBg="1"/>
      <p:bldP spid="2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altLang="de-DE" dirty="0"/>
              <a:t>Self </a:t>
            </a:r>
            <a:r>
              <a:rPr lang="de-DE" altLang="de-DE" dirty="0"/>
              <a:t>A</a:t>
            </a:r>
            <a:r>
              <a:rPr lang="pl-PL" altLang="de-DE" dirty="0"/>
              <a:t>ssessment</a:t>
            </a:r>
            <a:r>
              <a:rPr lang="de-DE" altLang="de-DE" dirty="0"/>
              <a:t> I</a:t>
            </a:r>
            <a:endParaRPr lang="de-AT" dirty="0"/>
          </a:p>
        </p:txBody>
      </p:sp>
      <p:graphicFrame>
        <p:nvGraphicFramePr>
          <p:cNvPr id="6" name="Group 38"/>
          <p:cNvGraphicFramePr>
            <a:graphicFrameLocks noGrp="1"/>
          </p:cNvGraphicFramePr>
          <p:nvPr>
            <p:extLst>
              <p:ext uri="{D42A27DB-BD31-4B8C-83A1-F6EECF244321}">
                <p14:modId xmlns:p14="http://schemas.microsoft.com/office/powerpoint/2010/main" val="879769691"/>
              </p:ext>
            </p:extLst>
          </p:nvPr>
        </p:nvGraphicFramePr>
        <p:xfrm>
          <a:off x="594040" y="1548321"/>
          <a:ext cx="9359901" cy="4375150"/>
        </p:xfrm>
        <a:graphic>
          <a:graphicData uri="http://schemas.openxmlformats.org/drawingml/2006/table">
            <a:tbl>
              <a:tblPr/>
              <a:tblGrid>
                <a:gridCol w="906303">
                  <a:extLst>
                    <a:ext uri="{9D8B030D-6E8A-4147-A177-3AD203B41FA5}">
                      <a16:colId xmlns:a16="http://schemas.microsoft.com/office/drawing/2014/main" val="20000"/>
                    </a:ext>
                  </a:extLst>
                </a:gridCol>
                <a:gridCol w="6726757">
                  <a:extLst>
                    <a:ext uri="{9D8B030D-6E8A-4147-A177-3AD203B41FA5}">
                      <a16:colId xmlns:a16="http://schemas.microsoft.com/office/drawing/2014/main" val="20001"/>
                    </a:ext>
                  </a:extLst>
                </a:gridCol>
                <a:gridCol w="1726841">
                  <a:extLst>
                    <a:ext uri="{9D8B030D-6E8A-4147-A177-3AD203B41FA5}">
                      <a16:colId xmlns:a16="http://schemas.microsoft.com/office/drawing/2014/main" val="20002"/>
                    </a:ext>
                  </a:extLst>
                </a:gridCol>
              </a:tblGrid>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cap="flat">
                      <a:noFill/>
                    </a:lnT>
                    <a:lnB w="76200" cap="flat" cmpd="sng" algn="ctr">
                      <a:solidFill>
                        <a:schemeClr val="bg1"/>
                      </a:solidFill>
                      <a:prstDash val="solid"/>
                      <a:round/>
                      <a:headEnd type="none" w="sm" len="sm"/>
                      <a:tailEnd type="none" w="sm" len="sm"/>
                    </a:lnB>
                    <a:lnTlToBr>
                      <a:noFill/>
                    </a:lnTlToBr>
                    <a:lnBlToTr>
                      <a:noFill/>
                    </a:lnBlToTr>
                    <a:solidFill>
                      <a:srgbClr val="0066B0"/>
                    </a:solidFill>
                  </a:tcPr>
                </a:tc>
                <a:tc>
                  <a:txBody>
                    <a:bodyPr/>
                    <a:lstStyle/>
                    <a:p>
                      <a:r>
                        <a:rPr lang="pl-PL" sz="1800" dirty="0"/>
                        <a:t>Which object types are categori</a:t>
                      </a:r>
                      <a:r>
                        <a:rPr lang="de-DE" sz="1800" dirty="0"/>
                        <a:t>z</a:t>
                      </a:r>
                      <a:r>
                        <a:rPr lang="pl-PL" sz="1800" dirty="0"/>
                        <a:t>ed as Flow Objects?</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cap="flat">
                      <a:noFill/>
                    </a:lnT>
                    <a:lnB w="76200" cap="flat" cmpd="sng" algn="ctr">
                      <a:solidFill>
                        <a:schemeClr val="bg1"/>
                      </a:solidFill>
                      <a:prstDash val="solid"/>
                      <a:round/>
                      <a:headEnd type="none" w="sm" len="sm"/>
                      <a:tailEnd type="none" w="sm" len="sm"/>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pPr>
                      <a:endParaRPr lang="de-DE" sz="1800" kern="1200" noProof="0" dirty="0">
                        <a:solidFill>
                          <a:schemeClr val="bg1"/>
                        </a:solidFill>
                        <a:latin typeface="+mn-lt"/>
                        <a:ea typeface="+mn-ea"/>
                        <a:cs typeface="+mn-cs"/>
                      </a:endParaRP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cap="flat">
                      <a:noFill/>
                    </a:lnT>
                    <a:lnB w="76200" cap="flat" cmpd="sng" algn="ctr">
                      <a:solidFill>
                        <a:schemeClr val="bg1"/>
                      </a:solidFill>
                      <a:prstDash val="solid"/>
                      <a:round/>
                      <a:headEnd type="none" w="sm" len="sm"/>
                      <a:tailEnd type="none" w="sm" len="sm"/>
                    </a:lnB>
                    <a:lnTlToBr>
                      <a:noFill/>
                    </a:lnTlToBr>
                    <a:lnBlToTr>
                      <a:noFill/>
                    </a:lnBlToTr>
                    <a:solidFill>
                      <a:srgbClr val="0066B0"/>
                    </a:solidFill>
                  </a:tcPr>
                </a:tc>
                <a:extLst>
                  <a:ext uri="{0D108BD9-81ED-4DB2-BD59-A6C34878D82A}">
                    <a16:rowId xmlns:a16="http://schemas.microsoft.com/office/drawing/2014/main" val="10000"/>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pl-PL" sz="1800" dirty="0"/>
                        <a:t>Which type of</a:t>
                      </a:r>
                      <a:r>
                        <a:rPr lang="de-AT" sz="1800" dirty="0"/>
                        <a:t> a</a:t>
                      </a:r>
                      <a:r>
                        <a:rPr lang="pl-PL" sz="1800" dirty="0"/>
                        <a:t> Task should be used for a proces step where </a:t>
                      </a:r>
                      <a:r>
                        <a:rPr lang="de-AT" sz="1800" dirty="0"/>
                        <a:t>a </a:t>
                      </a:r>
                      <a:r>
                        <a:rPr lang="pl-PL" sz="1800" dirty="0"/>
                        <a:t>user logs into </a:t>
                      </a:r>
                      <a:r>
                        <a:rPr lang="de-AT" sz="1800" dirty="0"/>
                        <a:t>a </a:t>
                      </a:r>
                      <a:r>
                        <a:rPr lang="pl-PL" sz="1800" dirty="0"/>
                        <a:t>system and performs some actions there?</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pPr>
                      <a:endParaRPr lang="de-DE" sz="1800" kern="1200" noProof="0" dirty="0">
                        <a:solidFill>
                          <a:schemeClr val="bg1"/>
                        </a:solidFill>
                        <a:latin typeface="+mn-lt"/>
                        <a:ea typeface="+mn-ea"/>
                        <a:cs typeface="+mn-cs"/>
                      </a:endParaRP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1"/>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defRPr/>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pl-PL" sz="1800" dirty="0"/>
                        <a:t>Which type of </a:t>
                      </a:r>
                      <a:r>
                        <a:rPr lang="de-AT" sz="1800" dirty="0"/>
                        <a:t>a </a:t>
                      </a:r>
                      <a:r>
                        <a:rPr lang="pl-PL" sz="1800" dirty="0"/>
                        <a:t>Sub</a:t>
                      </a:r>
                      <a:r>
                        <a:rPr lang="de-DE" sz="1800" dirty="0"/>
                        <a:t>p</a:t>
                      </a:r>
                      <a:r>
                        <a:rPr lang="pl-PL" sz="1800" dirty="0"/>
                        <a:t>rocess </a:t>
                      </a:r>
                      <a:r>
                        <a:rPr lang="de-DE" sz="1800" dirty="0" err="1"/>
                        <a:t>is</a:t>
                      </a:r>
                      <a:r>
                        <a:rPr lang="de-DE" sz="1800" dirty="0"/>
                        <a:t> </a:t>
                      </a:r>
                      <a:r>
                        <a:rPr lang="pl-PL" sz="1800" dirty="0"/>
                        <a:t>appropriate for showing that in </a:t>
                      </a:r>
                      <a:r>
                        <a:rPr lang="de-DE" sz="1800" dirty="0"/>
                        <a:t>a </a:t>
                      </a:r>
                      <a:r>
                        <a:rPr lang="pl-PL" sz="1800" dirty="0"/>
                        <a:t>process we reuse standard procedure</a:t>
                      </a:r>
                      <a:r>
                        <a:rPr lang="de-AT" sz="1800" dirty="0"/>
                        <a:t>s</a:t>
                      </a:r>
                      <a:r>
                        <a:rPr lang="pl-PL" sz="1800" dirty="0"/>
                        <a:t> of sending correspondence</a:t>
                      </a:r>
                      <a:r>
                        <a:rPr lang="de-AT" sz="1800" dirty="0"/>
                        <a:t>s</a:t>
                      </a:r>
                      <a:r>
                        <a:rPr lang="pl-PL" sz="1800" dirty="0"/>
                        <a:t>?</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pPr>
                      <a:endParaRPr lang="de-DE" sz="1800" kern="1200" noProof="0" dirty="0">
                        <a:solidFill>
                          <a:schemeClr val="bg1"/>
                        </a:solidFill>
                        <a:latin typeface="+mn-lt"/>
                        <a:ea typeface="+mn-ea"/>
                        <a:cs typeface="+mn-cs"/>
                      </a:endParaRP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2"/>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pl-PL" sz="1800" dirty="0"/>
                        <a:t>If our process starts every Tuesday</a:t>
                      </a:r>
                      <a:r>
                        <a:rPr lang="de-DE" sz="1800" dirty="0"/>
                        <a:t>,</a:t>
                      </a:r>
                      <a:r>
                        <a:rPr lang="pl-PL" sz="1800" dirty="0"/>
                        <a:t> which Start Event type should be used?</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defRPr/>
                      </a:pPr>
                      <a:endParaRPr lang="pl-PL" sz="1800" kern="1200" dirty="0">
                        <a:solidFill>
                          <a:schemeClr val="bg1"/>
                        </a:solidFill>
                        <a:latin typeface="+mn-lt"/>
                        <a:ea typeface="+mn-ea"/>
                        <a:cs typeface="+mn-cs"/>
                      </a:endParaRP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3"/>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defRPr/>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pl-PL" sz="1800" dirty="0"/>
                        <a:t>Which BPMN element represents process participants?</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pPr>
                      <a:endParaRPr lang="pl-PL" sz="1800" kern="1200" dirty="0">
                        <a:solidFill>
                          <a:schemeClr val="bg1"/>
                        </a:solidFill>
                        <a:latin typeface="+mn-lt"/>
                        <a:ea typeface="+mn-ea"/>
                        <a:cs typeface="+mn-cs"/>
                      </a:endParaRP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838463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altLang="de-DE" dirty="0"/>
              <a:t>Self </a:t>
            </a:r>
            <a:r>
              <a:rPr lang="de-DE" altLang="de-DE" dirty="0"/>
              <a:t>A</a:t>
            </a:r>
            <a:r>
              <a:rPr lang="pl-PL" altLang="de-DE" dirty="0"/>
              <a:t>ssessment</a:t>
            </a:r>
            <a:r>
              <a:rPr lang="de-DE" altLang="de-DE" dirty="0"/>
              <a:t> I</a:t>
            </a:r>
            <a:endParaRPr lang="de-AT" dirty="0"/>
          </a:p>
        </p:txBody>
      </p:sp>
      <p:graphicFrame>
        <p:nvGraphicFramePr>
          <p:cNvPr id="6" name="Group 38"/>
          <p:cNvGraphicFramePr>
            <a:graphicFrameLocks noGrp="1"/>
          </p:cNvGraphicFramePr>
          <p:nvPr>
            <p:extLst>
              <p:ext uri="{D42A27DB-BD31-4B8C-83A1-F6EECF244321}">
                <p14:modId xmlns:p14="http://schemas.microsoft.com/office/powerpoint/2010/main" val="2840945721"/>
              </p:ext>
            </p:extLst>
          </p:nvPr>
        </p:nvGraphicFramePr>
        <p:xfrm>
          <a:off x="594040" y="1548321"/>
          <a:ext cx="9359901" cy="4375150"/>
        </p:xfrm>
        <a:graphic>
          <a:graphicData uri="http://schemas.openxmlformats.org/drawingml/2006/table">
            <a:tbl>
              <a:tblPr/>
              <a:tblGrid>
                <a:gridCol w="906303">
                  <a:extLst>
                    <a:ext uri="{9D8B030D-6E8A-4147-A177-3AD203B41FA5}">
                      <a16:colId xmlns:a16="http://schemas.microsoft.com/office/drawing/2014/main" val="20000"/>
                    </a:ext>
                  </a:extLst>
                </a:gridCol>
                <a:gridCol w="6726757">
                  <a:extLst>
                    <a:ext uri="{9D8B030D-6E8A-4147-A177-3AD203B41FA5}">
                      <a16:colId xmlns:a16="http://schemas.microsoft.com/office/drawing/2014/main" val="20001"/>
                    </a:ext>
                  </a:extLst>
                </a:gridCol>
                <a:gridCol w="1726841">
                  <a:extLst>
                    <a:ext uri="{9D8B030D-6E8A-4147-A177-3AD203B41FA5}">
                      <a16:colId xmlns:a16="http://schemas.microsoft.com/office/drawing/2014/main" val="20002"/>
                    </a:ext>
                  </a:extLst>
                </a:gridCol>
              </a:tblGrid>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cap="flat">
                      <a:noFill/>
                    </a:lnT>
                    <a:lnB w="76200" cap="flat" cmpd="sng" algn="ctr">
                      <a:solidFill>
                        <a:schemeClr val="bg1"/>
                      </a:solidFill>
                      <a:prstDash val="solid"/>
                      <a:round/>
                      <a:headEnd type="none" w="sm" len="sm"/>
                      <a:tailEnd type="none" w="sm" len="sm"/>
                    </a:lnB>
                    <a:lnTlToBr>
                      <a:noFill/>
                    </a:lnTlToBr>
                    <a:lnBlToTr>
                      <a:noFill/>
                    </a:lnBlToTr>
                    <a:solidFill>
                      <a:srgbClr val="0066B0"/>
                    </a:solidFill>
                  </a:tcPr>
                </a:tc>
                <a:tc>
                  <a:txBody>
                    <a:bodyPr/>
                    <a:lstStyle/>
                    <a:p>
                      <a:r>
                        <a:rPr lang="pl-PL" sz="1800" dirty="0"/>
                        <a:t>Which object types are categori</a:t>
                      </a:r>
                      <a:r>
                        <a:rPr lang="de-DE" sz="1800" dirty="0"/>
                        <a:t>z</a:t>
                      </a:r>
                      <a:r>
                        <a:rPr lang="pl-PL" sz="1800" dirty="0"/>
                        <a:t>ed as Flow Objects?</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cap="flat">
                      <a:noFill/>
                    </a:lnT>
                    <a:lnB w="76200" cap="flat" cmpd="sng" algn="ctr">
                      <a:solidFill>
                        <a:schemeClr val="bg1"/>
                      </a:solidFill>
                      <a:prstDash val="solid"/>
                      <a:round/>
                      <a:headEnd type="none" w="sm" len="sm"/>
                      <a:tailEnd type="none" w="sm" len="sm"/>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pPr>
                      <a:r>
                        <a:rPr lang="pl-PL" sz="1800" kern="1200" dirty="0">
                          <a:solidFill>
                            <a:schemeClr val="bg1"/>
                          </a:solidFill>
                          <a:latin typeface="+mn-lt"/>
                          <a:ea typeface="+mn-ea"/>
                          <a:cs typeface="+mn-cs"/>
                        </a:rPr>
                        <a:t>Activities, Events, and Gateways</a:t>
                      </a:r>
                      <a:endParaRPr lang="de-DE" sz="1800" kern="1200" noProof="0" dirty="0">
                        <a:solidFill>
                          <a:schemeClr val="bg1"/>
                        </a:solidFill>
                        <a:latin typeface="+mn-lt"/>
                        <a:ea typeface="+mn-ea"/>
                        <a:cs typeface="+mn-cs"/>
                      </a:endParaRP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cap="flat">
                      <a:noFill/>
                    </a:lnT>
                    <a:lnB w="76200" cap="flat" cmpd="sng" algn="ctr">
                      <a:solidFill>
                        <a:schemeClr val="bg1"/>
                      </a:solidFill>
                      <a:prstDash val="solid"/>
                      <a:round/>
                      <a:headEnd type="none" w="sm" len="sm"/>
                      <a:tailEnd type="none" w="sm" len="sm"/>
                    </a:lnB>
                    <a:lnTlToBr>
                      <a:noFill/>
                    </a:lnTlToBr>
                    <a:lnBlToTr>
                      <a:noFill/>
                    </a:lnBlToTr>
                    <a:solidFill>
                      <a:srgbClr val="0066B0"/>
                    </a:solidFill>
                  </a:tcPr>
                </a:tc>
                <a:extLst>
                  <a:ext uri="{0D108BD9-81ED-4DB2-BD59-A6C34878D82A}">
                    <a16:rowId xmlns:a16="http://schemas.microsoft.com/office/drawing/2014/main" val="10000"/>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pl-PL" sz="1800" dirty="0"/>
                        <a:t>Which type of</a:t>
                      </a:r>
                      <a:r>
                        <a:rPr lang="de-AT" sz="1800" dirty="0"/>
                        <a:t> a</a:t>
                      </a:r>
                      <a:r>
                        <a:rPr lang="pl-PL" sz="1800" dirty="0"/>
                        <a:t> Task should be used for a proces step where </a:t>
                      </a:r>
                      <a:r>
                        <a:rPr lang="de-AT" sz="1800" dirty="0"/>
                        <a:t>a </a:t>
                      </a:r>
                      <a:r>
                        <a:rPr lang="pl-PL" sz="1800" dirty="0"/>
                        <a:t>user logs into </a:t>
                      </a:r>
                      <a:r>
                        <a:rPr lang="de-AT" sz="1800" dirty="0"/>
                        <a:t>a </a:t>
                      </a:r>
                      <a:r>
                        <a:rPr lang="pl-PL" sz="1800" dirty="0"/>
                        <a:t>system and performs some actions there?</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pPr>
                      <a:r>
                        <a:rPr lang="pl-PL" sz="1800" kern="1200" dirty="0">
                          <a:solidFill>
                            <a:schemeClr val="bg1"/>
                          </a:solidFill>
                          <a:latin typeface="+mn-lt"/>
                          <a:ea typeface="+mn-ea"/>
                          <a:cs typeface="+mn-cs"/>
                        </a:rPr>
                        <a:t>User Task</a:t>
                      </a:r>
                      <a:endParaRPr lang="de-DE" sz="1800" kern="1200" noProof="0" dirty="0">
                        <a:solidFill>
                          <a:schemeClr val="bg1"/>
                        </a:solidFill>
                        <a:latin typeface="+mn-lt"/>
                        <a:ea typeface="+mn-ea"/>
                        <a:cs typeface="+mn-cs"/>
                      </a:endParaRP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1"/>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defRPr/>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pl-PL" sz="1800" dirty="0"/>
                        <a:t>Which type of </a:t>
                      </a:r>
                      <a:r>
                        <a:rPr lang="de-AT" sz="1800" dirty="0"/>
                        <a:t>a </a:t>
                      </a:r>
                      <a:r>
                        <a:rPr lang="pl-PL" sz="1800" dirty="0"/>
                        <a:t>Sub</a:t>
                      </a:r>
                      <a:r>
                        <a:rPr lang="de-DE" sz="1800" dirty="0"/>
                        <a:t>p</a:t>
                      </a:r>
                      <a:r>
                        <a:rPr lang="pl-PL" sz="1800" dirty="0"/>
                        <a:t>rocess </a:t>
                      </a:r>
                      <a:r>
                        <a:rPr lang="de-DE" sz="1800" dirty="0" err="1"/>
                        <a:t>is</a:t>
                      </a:r>
                      <a:r>
                        <a:rPr lang="de-DE" sz="1800" dirty="0"/>
                        <a:t> </a:t>
                      </a:r>
                      <a:r>
                        <a:rPr lang="pl-PL" sz="1800" dirty="0"/>
                        <a:t>appropriate for showing that in </a:t>
                      </a:r>
                      <a:r>
                        <a:rPr lang="de-DE" sz="1800" dirty="0"/>
                        <a:t>a </a:t>
                      </a:r>
                      <a:r>
                        <a:rPr lang="pl-PL" sz="1800" dirty="0"/>
                        <a:t>process we reuse standard procedure</a:t>
                      </a:r>
                      <a:r>
                        <a:rPr lang="de-AT" sz="1800" dirty="0"/>
                        <a:t>s</a:t>
                      </a:r>
                      <a:r>
                        <a:rPr lang="pl-PL" sz="1800" dirty="0"/>
                        <a:t> of sending correspondence</a:t>
                      </a:r>
                      <a:r>
                        <a:rPr lang="de-AT" sz="1800" dirty="0"/>
                        <a:t>s</a:t>
                      </a:r>
                      <a:r>
                        <a:rPr lang="pl-PL" sz="1800" dirty="0"/>
                        <a:t>?</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pPr>
                      <a:r>
                        <a:rPr lang="pl-PL" sz="1800" kern="1200" dirty="0">
                          <a:solidFill>
                            <a:schemeClr val="bg1"/>
                          </a:solidFill>
                          <a:latin typeface="+mn-lt"/>
                          <a:ea typeface="+mn-ea"/>
                          <a:cs typeface="+mn-cs"/>
                        </a:rPr>
                        <a:t>Call Activity</a:t>
                      </a:r>
                      <a:endParaRPr lang="de-DE" sz="1800" kern="1200" noProof="0" dirty="0">
                        <a:solidFill>
                          <a:schemeClr val="bg1"/>
                        </a:solidFill>
                        <a:latin typeface="+mn-lt"/>
                        <a:ea typeface="+mn-ea"/>
                        <a:cs typeface="+mn-cs"/>
                      </a:endParaRP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2"/>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pl-PL" sz="1800" dirty="0"/>
                        <a:t>If our process starts every Tuesday</a:t>
                      </a:r>
                      <a:r>
                        <a:rPr lang="de-DE" sz="1800" dirty="0"/>
                        <a:t>,</a:t>
                      </a:r>
                      <a:r>
                        <a:rPr lang="pl-PL" sz="1800" dirty="0"/>
                        <a:t> which Start Event type should be used?</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defRPr/>
                      </a:pPr>
                      <a:r>
                        <a:rPr lang="pl-PL" sz="1800" kern="1200" dirty="0">
                          <a:solidFill>
                            <a:schemeClr val="bg1"/>
                          </a:solidFill>
                          <a:latin typeface="+mn-lt"/>
                          <a:ea typeface="+mn-ea"/>
                          <a:cs typeface="+mn-cs"/>
                        </a:rPr>
                        <a:t>Timer</a:t>
                      </a: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3"/>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defRPr/>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pl-PL" sz="1800" dirty="0"/>
                        <a:t>Which BPMN element represents process participants?</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pPr>
                      <a:r>
                        <a:rPr lang="pl-PL" sz="1800" kern="1200" dirty="0">
                          <a:solidFill>
                            <a:schemeClr val="bg1"/>
                          </a:solidFill>
                          <a:latin typeface="+mn-lt"/>
                          <a:ea typeface="+mn-ea"/>
                          <a:cs typeface="+mn-cs"/>
                        </a:rPr>
                        <a:t>Pool</a:t>
                      </a: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79222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altLang="de-DE" dirty="0"/>
              <a:t>Self </a:t>
            </a:r>
            <a:r>
              <a:rPr lang="de-DE" altLang="de-DE" dirty="0"/>
              <a:t>A</a:t>
            </a:r>
            <a:r>
              <a:rPr lang="pl-PL" altLang="de-DE" dirty="0"/>
              <a:t>ssessment</a:t>
            </a:r>
            <a:r>
              <a:rPr lang="de-DE" altLang="de-DE" dirty="0"/>
              <a:t> II</a:t>
            </a:r>
            <a:endParaRPr lang="de-AT" dirty="0"/>
          </a:p>
        </p:txBody>
      </p:sp>
      <p:graphicFrame>
        <p:nvGraphicFramePr>
          <p:cNvPr id="6" name="Group 38"/>
          <p:cNvGraphicFramePr>
            <a:graphicFrameLocks noGrp="1"/>
          </p:cNvGraphicFramePr>
          <p:nvPr>
            <p:extLst>
              <p:ext uri="{D42A27DB-BD31-4B8C-83A1-F6EECF244321}">
                <p14:modId xmlns:p14="http://schemas.microsoft.com/office/powerpoint/2010/main" val="4200514278"/>
              </p:ext>
            </p:extLst>
          </p:nvPr>
        </p:nvGraphicFramePr>
        <p:xfrm>
          <a:off x="594040" y="1548321"/>
          <a:ext cx="9359901" cy="3500120"/>
        </p:xfrm>
        <a:graphic>
          <a:graphicData uri="http://schemas.openxmlformats.org/drawingml/2006/table">
            <a:tbl>
              <a:tblPr/>
              <a:tblGrid>
                <a:gridCol w="906303">
                  <a:extLst>
                    <a:ext uri="{9D8B030D-6E8A-4147-A177-3AD203B41FA5}">
                      <a16:colId xmlns:a16="http://schemas.microsoft.com/office/drawing/2014/main" val="20000"/>
                    </a:ext>
                  </a:extLst>
                </a:gridCol>
                <a:gridCol w="6726757">
                  <a:extLst>
                    <a:ext uri="{9D8B030D-6E8A-4147-A177-3AD203B41FA5}">
                      <a16:colId xmlns:a16="http://schemas.microsoft.com/office/drawing/2014/main" val="20001"/>
                    </a:ext>
                  </a:extLst>
                </a:gridCol>
                <a:gridCol w="1726841">
                  <a:extLst>
                    <a:ext uri="{9D8B030D-6E8A-4147-A177-3AD203B41FA5}">
                      <a16:colId xmlns:a16="http://schemas.microsoft.com/office/drawing/2014/main" val="20002"/>
                    </a:ext>
                  </a:extLst>
                </a:gridCol>
              </a:tblGrid>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defRPr/>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cap="flat">
                      <a:noFill/>
                    </a:lnT>
                    <a:lnB w="76200" cap="flat" cmpd="sng" algn="ctr">
                      <a:solidFill>
                        <a:schemeClr val="bg1"/>
                      </a:solidFill>
                      <a:prstDash val="solid"/>
                      <a:round/>
                      <a:headEnd type="none" w="sm" len="sm"/>
                      <a:tailEnd type="none" w="sm" len="sm"/>
                    </a:lnB>
                    <a:lnTlToBr>
                      <a:noFill/>
                    </a:lnTlToBr>
                    <a:lnBlToTr>
                      <a:noFill/>
                    </a:lnBlToTr>
                    <a:solidFill>
                      <a:srgbClr val="0066B0"/>
                    </a:solidFill>
                  </a:tcPr>
                </a:tc>
                <a:tc>
                  <a:txBody>
                    <a:bodyPr/>
                    <a:lstStyle/>
                    <a:p>
                      <a:r>
                        <a:rPr lang="pl-PL" sz="1800" dirty="0"/>
                        <a:t>Which BPMN element can be used to categori</a:t>
                      </a:r>
                      <a:r>
                        <a:rPr lang="de-DE" sz="1800" dirty="0"/>
                        <a:t>z</a:t>
                      </a:r>
                      <a:r>
                        <a:rPr lang="pl-PL" sz="1800" dirty="0"/>
                        <a:t>e diagram elements without influencing the process flow?</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cap="flat">
                      <a:noFill/>
                    </a:lnT>
                    <a:lnB w="76200" cap="flat" cmpd="sng" algn="ctr">
                      <a:solidFill>
                        <a:schemeClr val="bg1"/>
                      </a:solidFill>
                      <a:prstDash val="solid"/>
                      <a:round/>
                      <a:headEnd type="none" w="sm" len="sm"/>
                      <a:tailEnd type="none" w="sm" len="sm"/>
                    </a:lnB>
                    <a:lnTlToBr>
                      <a:noFill/>
                    </a:lnTlToBr>
                    <a:lnBlToTr>
                      <a:noFill/>
                    </a:lnBlToTr>
                    <a:solidFill>
                      <a:srgbClr val="BBDCF5"/>
                    </a:solidFill>
                  </a:tcPr>
                </a:tc>
                <a:tc>
                  <a:txBody>
                    <a:bodyPr/>
                    <a:lstStyle/>
                    <a:p>
                      <a:pPr marL="0" marR="0" lvl="0" indent="0" algn="l" defTabSz="762000" rtl="0" eaLnBrk="1" fontAlgn="base" latinLnBrk="0" hangingPunct="1">
                        <a:lnSpc>
                          <a:spcPct val="100000"/>
                        </a:lnSpc>
                        <a:spcBef>
                          <a:spcPct val="40000"/>
                        </a:spcBef>
                        <a:spcAft>
                          <a:spcPct val="0"/>
                        </a:spcAft>
                        <a:buClr>
                          <a:srgbClr val="4D4D4D"/>
                        </a:buClr>
                        <a:buSzTx/>
                        <a:buFont typeface="Wingdings 3" pitchFamily="18" charset="2"/>
                        <a:buNone/>
                        <a:tabLst/>
                      </a:pPr>
                      <a:endParaRPr kumimoji="0" lang="de-DE" sz="1200" b="0" i="0" u="none" strike="noStrike" cap="none" normalizeH="0" baseline="0" noProof="0" dirty="0">
                        <a:ln>
                          <a:noFill/>
                        </a:ln>
                        <a:solidFill>
                          <a:schemeClr val="tx1"/>
                        </a:solidFill>
                        <a:effectLst/>
                        <a:latin typeface="Arial Narrow" pitchFamily="34" charset="0"/>
                      </a:endParaRPr>
                    </a:p>
                  </a:txBody>
                  <a:tcPr marL="90000" marR="90000" marT="90009" marB="90009" horzOverflow="overflow">
                    <a:lnL w="76200" cap="flat" cmpd="sng" algn="ctr">
                      <a:solidFill>
                        <a:schemeClr val="bg1"/>
                      </a:solidFill>
                      <a:prstDash val="solid"/>
                      <a:round/>
                      <a:headEnd type="none" w="sm" len="sm"/>
                      <a:tailEnd type="none" w="sm" len="sm"/>
                    </a:lnL>
                    <a:lnR cap="flat">
                      <a:noFill/>
                    </a:lnR>
                    <a:lnT cap="flat">
                      <a:noFill/>
                    </a:lnT>
                    <a:lnB w="76200" cap="flat" cmpd="sng" algn="ctr">
                      <a:solidFill>
                        <a:schemeClr val="bg1"/>
                      </a:solidFill>
                      <a:prstDash val="solid"/>
                      <a:round/>
                      <a:headEnd type="none" w="sm" len="sm"/>
                      <a:tailEnd type="none" w="sm" len="sm"/>
                    </a:lnB>
                    <a:lnTlToBr>
                      <a:noFill/>
                    </a:lnTlToBr>
                    <a:lnBlToTr>
                      <a:noFill/>
                    </a:lnBlToTr>
                    <a:solidFill>
                      <a:srgbClr val="0066B0"/>
                    </a:solidFill>
                  </a:tcPr>
                </a:tc>
                <a:extLst>
                  <a:ext uri="{0D108BD9-81ED-4DB2-BD59-A6C34878D82A}">
                    <a16:rowId xmlns:a16="http://schemas.microsoft.com/office/drawing/2014/main" val="10003"/>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sm" len="sm"/>
                      <a:tailEnd type="none" w="sm" len="sm"/>
                    </a:lnB>
                    <a:lnTlToBr>
                      <a:noFill/>
                    </a:lnTlToBr>
                    <a:lnBlToTr>
                      <a:noFill/>
                    </a:lnBlToTr>
                    <a:solidFill>
                      <a:srgbClr val="0066B0"/>
                    </a:solidFill>
                  </a:tcPr>
                </a:tc>
                <a:tc>
                  <a:txBody>
                    <a:bodyPr/>
                    <a:lstStyle/>
                    <a:p>
                      <a:r>
                        <a:rPr lang="pl-PL" sz="1800" dirty="0"/>
                        <a:t>Which Gateway should be used if only one outgoing path can be selected?</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sm" len="sm"/>
                      <a:tailEnd type="none" w="sm" len="sm"/>
                    </a:lnB>
                    <a:lnTlToBr>
                      <a:noFill/>
                    </a:lnTlToBr>
                    <a:lnBlToTr>
                      <a:noFill/>
                    </a:lnBlToTr>
                    <a:solidFill>
                      <a:srgbClr val="BBDCF5"/>
                    </a:solidFill>
                  </a:tcPr>
                </a:tc>
                <a:tc>
                  <a:txBody>
                    <a:bodyPr/>
                    <a:lstStyle/>
                    <a:p>
                      <a:pPr marL="0" marR="0" lvl="0" indent="0" algn="l" defTabSz="762000" rtl="0" eaLnBrk="1" fontAlgn="base" latinLnBrk="0" hangingPunct="1">
                        <a:lnSpc>
                          <a:spcPct val="100000"/>
                        </a:lnSpc>
                        <a:spcBef>
                          <a:spcPct val="40000"/>
                        </a:spcBef>
                        <a:spcAft>
                          <a:spcPct val="0"/>
                        </a:spcAft>
                        <a:buClr>
                          <a:srgbClr val="4D4D4D"/>
                        </a:buClr>
                        <a:buSzTx/>
                        <a:buFont typeface="Wingdings 3" pitchFamily="18" charset="2"/>
                        <a:buNone/>
                        <a:tabLst/>
                      </a:pPr>
                      <a:endParaRPr kumimoji="0" lang="de-DE" sz="1200" b="0" i="0" u="none" strike="noStrike" cap="none" normalizeH="0" baseline="0" noProof="0" dirty="0">
                        <a:ln>
                          <a:noFill/>
                        </a:ln>
                        <a:solidFill>
                          <a:schemeClr val="tx1"/>
                        </a:solidFill>
                        <a:effectLst/>
                        <a:latin typeface="Arial Narrow" pitchFamily="34" charset="0"/>
                      </a:endParaRPr>
                    </a:p>
                  </a:txBody>
                  <a:tcPr marL="90000" marR="90000" marT="90009" marB="90009"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sm" len="sm"/>
                      <a:tailEnd type="none" w="sm" len="sm"/>
                    </a:lnB>
                    <a:lnTlToBr>
                      <a:noFill/>
                    </a:lnTlToBr>
                    <a:lnBlToTr>
                      <a:noFill/>
                    </a:lnBlToTr>
                    <a:solidFill>
                      <a:srgbClr val="0066B0"/>
                    </a:solidFill>
                  </a:tcPr>
                </a:tc>
                <a:extLst>
                  <a:ext uri="{0D108BD9-81ED-4DB2-BD59-A6C34878D82A}">
                    <a16:rowId xmlns:a16="http://schemas.microsoft.com/office/drawing/2014/main" val="10000"/>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pl-PL" sz="1800" dirty="0"/>
                        <a:t>Which BPMN element allows you to mark </a:t>
                      </a:r>
                      <a:r>
                        <a:rPr lang="de-AT" sz="1800" dirty="0" err="1"/>
                        <a:t>the</a:t>
                      </a:r>
                      <a:r>
                        <a:rPr lang="de-AT" sz="1800" dirty="0"/>
                        <a:t> </a:t>
                      </a:r>
                      <a:r>
                        <a:rPr lang="pl-PL" sz="1800" dirty="0"/>
                        <a:t>path which should be taken when none of the conditions you documented is valid?</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marL="0" marR="0" lvl="0" indent="0" algn="l" defTabSz="762000" rtl="0" eaLnBrk="1" fontAlgn="base" latinLnBrk="0" hangingPunct="1">
                        <a:lnSpc>
                          <a:spcPct val="100000"/>
                        </a:lnSpc>
                        <a:spcBef>
                          <a:spcPct val="40000"/>
                        </a:spcBef>
                        <a:spcAft>
                          <a:spcPct val="0"/>
                        </a:spcAft>
                        <a:buClr>
                          <a:srgbClr val="4D4D4D"/>
                        </a:buClr>
                        <a:buSzTx/>
                        <a:buFont typeface="Wingdings 3" pitchFamily="18" charset="2"/>
                        <a:buNone/>
                        <a:tabLst/>
                      </a:pPr>
                      <a:endParaRPr kumimoji="0" lang="de-DE" sz="1200" b="0" i="0" u="none" strike="noStrike" cap="none" normalizeH="0" baseline="0" noProof="0" dirty="0">
                        <a:ln>
                          <a:noFill/>
                        </a:ln>
                        <a:solidFill>
                          <a:schemeClr val="tx1"/>
                        </a:solidFill>
                        <a:effectLst/>
                        <a:latin typeface="Arial Narrow" pitchFamily="34" charset="0"/>
                      </a:endParaRPr>
                    </a:p>
                  </a:txBody>
                  <a:tcPr marL="90000" marR="90000" marT="90009" marB="90009"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1"/>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defRPr/>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pl-PL" sz="1800" dirty="0"/>
                        <a:t>Which BPMN element is used to connect Data Objects to Flow Elements?</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marL="0" marR="0" lvl="0" indent="0" algn="l" defTabSz="762000" rtl="0" eaLnBrk="1" fontAlgn="base" latinLnBrk="0" hangingPunct="1">
                        <a:lnSpc>
                          <a:spcPct val="100000"/>
                        </a:lnSpc>
                        <a:spcBef>
                          <a:spcPct val="40000"/>
                        </a:spcBef>
                        <a:spcAft>
                          <a:spcPct val="0"/>
                        </a:spcAft>
                        <a:buClr>
                          <a:srgbClr val="4D4D4D"/>
                        </a:buClr>
                        <a:buSzTx/>
                        <a:buFont typeface="Wingdings 3" pitchFamily="18" charset="2"/>
                        <a:buNone/>
                        <a:tabLst/>
                      </a:pPr>
                      <a:endParaRPr kumimoji="0" lang="de-DE" sz="1200" b="0" i="0" u="none" strike="noStrike" cap="none" normalizeH="0" baseline="0" noProof="0" dirty="0">
                        <a:ln>
                          <a:noFill/>
                        </a:ln>
                        <a:solidFill>
                          <a:schemeClr val="tx1"/>
                        </a:solidFill>
                        <a:effectLst/>
                        <a:latin typeface="Arial Narrow" pitchFamily="34" charset="0"/>
                      </a:endParaRPr>
                    </a:p>
                  </a:txBody>
                  <a:tcPr marL="90000" marR="90000" marT="90009" marB="90009"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625245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altLang="de-DE" dirty="0"/>
              <a:t>Self </a:t>
            </a:r>
            <a:r>
              <a:rPr lang="de-DE" altLang="de-DE" dirty="0"/>
              <a:t>A</a:t>
            </a:r>
            <a:r>
              <a:rPr lang="pl-PL" altLang="de-DE" dirty="0"/>
              <a:t>ssessment </a:t>
            </a:r>
            <a:r>
              <a:rPr lang="de-DE" altLang="de-DE" dirty="0"/>
              <a:t>II –</a:t>
            </a:r>
            <a:r>
              <a:rPr lang="pl-PL" altLang="de-DE" dirty="0"/>
              <a:t> Solutions</a:t>
            </a:r>
            <a:endParaRPr lang="de-AT" dirty="0"/>
          </a:p>
        </p:txBody>
      </p:sp>
      <p:graphicFrame>
        <p:nvGraphicFramePr>
          <p:cNvPr id="5" name="Group 38"/>
          <p:cNvGraphicFramePr>
            <a:graphicFrameLocks noGrp="1"/>
          </p:cNvGraphicFramePr>
          <p:nvPr>
            <p:extLst>
              <p:ext uri="{D42A27DB-BD31-4B8C-83A1-F6EECF244321}">
                <p14:modId xmlns:p14="http://schemas.microsoft.com/office/powerpoint/2010/main" val="3504199812"/>
              </p:ext>
            </p:extLst>
          </p:nvPr>
        </p:nvGraphicFramePr>
        <p:xfrm>
          <a:off x="594040" y="1548321"/>
          <a:ext cx="9359901" cy="3500120"/>
        </p:xfrm>
        <a:graphic>
          <a:graphicData uri="http://schemas.openxmlformats.org/drawingml/2006/table">
            <a:tbl>
              <a:tblPr/>
              <a:tblGrid>
                <a:gridCol w="906303">
                  <a:extLst>
                    <a:ext uri="{9D8B030D-6E8A-4147-A177-3AD203B41FA5}">
                      <a16:colId xmlns:a16="http://schemas.microsoft.com/office/drawing/2014/main" val="20000"/>
                    </a:ext>
                  </a:extLst>
                </a:gridCol>
                <a:gridCol w="6726757">
                  <a:extLst>
                    <a:ext uri="{9D8B030D-6E8A-4147-A177-3AD203B41FA5}">
                      <a16:colId xmlns:a16="http://schemas.microsoft.com/office/drawing/2014/main" val="20001"/>
                    </a:ext>
                  </a:extLst>
                </a:gridCol>
                <a:gridCol w="1726841">
                  <a:extLst>
                    <a:ext uri="{9D8B030D-6E8A-4147-A177-3AD203B41FA5}">
                      <a16:colId xmlns:a16="http://schemas.microsoft.com/office/drawing/2014/main" val="20002"/>
                    </a:ext>
                  </a:extLst>
                </a:gridCol>
              </a:tblGrid>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defRPr/>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cap="flat">
                      <a:noFill/>
                    </a:lnT>
                    <a:lnB w="76200" cap="flat" cmpd="sng" algn="ctr">
                      <a:solidFill>
                        <a:schemeClr val="bg1"/>
                      </a:solidFill>
                      <a:prstDash val="solid"/>
                      <a:round/>
                      <a:headEnd type="none" w="sm" len="sm"/>
                      <a:tailEnd type="none" w="sm" len="sm"/>
                    </a:lnB>
                    <a:lnTlToBr>
                      <a:noFill/>
                    </a:lnTlToBr>
                    <a:lnBlToTr>
                      <a:noFill/>
                    </a:lnBlToTr>
                    <a:solidFill>
                      <a:srgbClr val="0066B0"/>
                    </a:solidFill>
                  </a:tcPr>
                </a:tc>
                <a:tc>
                  <a:txBody>
                    <a:bodyPr/>
                    <a:lstStyle/>
                    <a:p>
                      <a:r>
                        <a:rPr lang="pl-PL" sz="1800" dirty="0"/>
                        <a:t>Which BPMN element can be used to categori</a:t>
                      </a:r>
                      <a:r>
                        <a:rPr lang="de-DE" sz="1800" dirty="0"/>
                        <a:t>z</a:t>
                      </a:r>
                      <a:r>
                        <a:rPr lang="pl-PL" sz="1800" dirty="0"/>
                        <a:t>e diagram elements without influencing the process flow?</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cap="flat">
                      <a:noFill/>
                    </a:lnT>
                    <a:lnB w="76200" cap="flat" cmpd="sng" algn="ctr">
                      <a:solidFill>
                        <a:schemeClr val="bg1"/>
                      </a:solidFill>
                      <a:prstDash val="solid"/>
                      <a:round/>
                      <a:headEnd type="none" w="sm" len="sm"/>
                      <a:tailEnd type="none" w="sm" len="sm"/>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pPr>
                      <a:r>
                        <a:rPr lang="pl-PL" sz="1800" kern="1200" dirty="0">
                          <a:solidFill>
                            <a:schemeClr val="bg1"/>
                          </a:solidFill>
                          <a:latin typeface="+mn-lt"/>
                          <a:ea typeface="+mn-ea"/>
                          <a:cs typeface="+mn-cs"/>
                        </a:rPr>
                        <a:t>Group</a:t>
                      </a: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cap="flat">
                      <a:noFill/>
                    </a:lnT>
                    <a:lnB w="76200" cap="flat" cmpd="sng" algn="ctr">
                      <a:solidFill>
                        <a:schemeClr val="bg1"/>
                      </a:solidFill>
                      <a:prstDash val="solid"/>
                      <a:round/>
                      <a:headEnd type="none" w="sm" len="sm"/>
                      <a:tailEnd type="none" w="sm" len="sm"/>
                    </a:lnB>
                    <a:lnTlToBr>
                      <a:noFill/>
                    </a:lnTlToBr>
                    <a:lnBlToTr>
                      <a:noFill/>
                    </a:lnBlToTr>
                    <a:solidFill>
                      <a:srgbClr val="0066B0"/>
                    </a:solidFill>
                  </a:tcPr>
                </a:tc>
                <a:extLst>
                  <a:ext uri="{0D108BD9-81ED-4DB2-BD59-A6C34878D82A}">
                    <a16:rowId xmlns:a16="http://schemas.microsoft.com/office/drawing/2014/main" val="10000"/>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en-US" sz="1800" dirty="0"/>
                        <a:t>Which Gateway should be used if only one outgoing path can be selected? </a:t>
                      </a:r>
                      <a:endParaRPr lang="pl-PL" sz="1800" dirty="0"/>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algn="ctr"/>
                      <a:r>
                        <a:rPr lang="pl-PL" sz="1800" kern="1200" dirty="0">
                          <a:solidFill>
                            <a:schemeClr val="bg1"/>
                          </a:solidFill>
                          <a:latin typeface="+mn-lt"/>
                          <a:ea typeface="+mn-ea"/>
                          <a:cs typeface="+mn-cs"/>
                        </a:rPr>
                        <a:t>Exclusive (XOR)</a:t>
                      </a: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sm" len="sm"/>
                      <a:tailEnd type="none" w="sm" len="sm"/>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1"/>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defRPr/>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en-US" sz="1800" dirty="0"/>
                        <a:t>Which BPMN element allows you to mark the</a:t>
                      </a:r>
                      <a:r>
                        <a:rPr lang="en-US" sz="1800" baseline="0" dirty="0"/>
                        <a:t> </a:t>
                      </a:r>
                      <a:r>
                        <a:rPr lang="en-US" sz="1800" dirty="0"/>
                        <a:t>path which should be taken when none of the conditions you documented is valid? </a:t>
                      </a:r>
                      <a:endParaRPr lang="pl-PL" sz="1800" dirty="0"/>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algn="ctr"/>
                      <a:r>
                        <a:rPr lang="pl-PL" sz="1800" kern="1200" dirty="0">
                          <a:solidFill>
                            <a:schemeClr val="bg1"/>
                          </a:solidFill>
                          <a:latin typeface="+mn-lt"/>
                          <a:ea typeface="+mn-ea"/>
                          <a:cs typeface="+mn-cs"/>
                        </a:rPr>
                        <a:t>Default Sequence Flow</a:t>
                      </a: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2"/>
                  </a:ext>
                </a:extLst>
              </a:tr>
              <a:tr h="875030">
                <a:tc>
                  <a:txBody>
                    <a:bodyPr/>
                    <a:lstStyle/>
                    <a:p>
                      <a:pPr marL="0" marR="0" lvl="0" indent="0" algn="ctr" defTabSz="762000" rtl="0" eaLnBrk="1" fontAlgn="base" latinLnBrk="0" hangingPunct="1">
                        <a:lnSpc>
                          <a:spcPct val="100000"/>
                        </a:lnSpc>
                        <a:spcBef>
                          <a:spcPct val="40000"/>
                        </a:spcBef>
                        <a:spcAft>
                          <a:spcPct val="0"/>
                        </a:spcAft>
                        <a:buClrTx/>
                        <a:buSzTx/>
                        <a:buFontTx/>
                        <a:buNone/>
                        <a:tabLst/>
                      </a:pPr>
                      <a:r>
                        <a:rPr lang="de-AT" sz="4000" b="0" i="0" kern="1200" dirty="0">
                          <a:solidFill>
                            <a:schemeClr val="bg1"/>
                          </a:solidFill>
                          <a:effectLst/>
                          <a:latin typeface="FontAwesome" pitchFamily="2" charset="0"/>
                          <a:ea typeface="+mn-ea"/>
                          <a:cs typeface="+mn-cs"/>
                        </a:rPr>
                        <a:t></a:t>
                      </a:r>
                      <a:endParaRPr kumimoji="0" lang="de-DE" sz="4000" b="1" i="0" u="none" strike="noStrike" cap="none" normalizeH="0" baseline="0" noProof="0" dirty="0">
                        <a:ln>
                          <a:noFill/>
                        </a:ln>
                        <a:solidFill>
                          <a:schemeClr val="bg1"/>
                        </a:solidFill>
                        <a:effectLst/>
                        <a:latin typeface="FontAwesome" pitchFamily="2" charset="0"/>
                      </a:endParaRPr>
                    </a:p>
                  </a:txBody>
                  <a:tcPr marL="90000" marR="90000" marT="90009" marB="90009" anchor="ctr" horzOverflow="overflow">
                    <a:lnL cap="flat">
                      <a:noFill/>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tc>
                  <a:txBody>
                    <a:bodyPr/>
                    <a:lstStyle/>
                    <a:p>
                      <a:r>
                        <a:rPr lang="pl-PL" sz="1800" dirty="0"/>
                        <a:t>Which BPMN element is used to connect Data Objects to Flow Elements? </a:t>
                      </a:r>
                    </a:p>
                  </a:txBody>
                  <a:tcPr marL="90000" marR="90000" marT="90009" marB="90009" anchor="ctr" horzOverflow="overflow">
                    <a:lnL w="76200" cap="flat" cmpd="sng" algn="ctr">
                      <a:solidFill>
                        <a:schemeClr val="bg1"/>
                      </a:solidFill>
                      <a:prstDash val="solid"/>
                      <a:round/>
                      <a:headEnd type="none" w="sm" len="sm"/>
                      <a:tailEnd type="none" w="sm" len="sm"/>
                    </a:lnL>
                    <a:lnR w="76200" cap="flat" cmpd="sng" algn="ctr">
                      <a:solidFill>
                        <a:schemeClr val="bg1"/>
                      </a:solidFill>
                      <a:prstDash val="solid"/>
                      <a:round/>
                      <a:headEnd type="none" w="sm" len="sm"/>
                      <a:tailEnd type="none" w="sm" len="sm"/>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BBDCF5"/>
                    </a:solidFill>
                  </a:tcPr>
                </a:tc>
                <a:tc>
                  <a:txBody>
                    <a:bodyPr/>
                    <a:lstStyle/>
                    <a:p>
                      <a:pPr marL="0" marR="0" lvl="0" indent="0" algn="ctr" defTabSz="762000" rtl="0" eaLnBrk="1" fontAlgn="base" latinLnBrk="0" hangingPunct="1">
                        <a:lnSpc>
                          <a:spcPct val="100000"/>
                        </a:lnSpc>
                        <a:spcBef>
                          <a:spcPct val="40000"/>
                        </a:spcBef>
                        <a:spcAft>
                          <a:spcPct val="0"/>
                        </a:spcAft>
                        <a:buClr>
                          <a:srgbClr val="4D4D4D"/>
                        </a:buClr>
                        <a:buSzTx/>
                        <a:buFont typeface="Wingdings 3" pitchFamily="18" charset="2"/>
                        <a:buNone/>
                        <a:tabLst/>
                      </a:pPr>
                      <a:r>
                        <a:rPr lang="pl-PL" sz="1800" kern="1200" dirty="0">
                          <a:solidFill>
                            <a:schemeClr val="bg1"/>
                          </a:solidFill>
                          <a:latin typeface="+mn-lt"/>
                          <a:ea typeface="+mn-ea"/>
                          <a:cs typeface="+mn-cs"/>
                        </a:rPr>
                        <a:t>Data Association</a:t>
                      </a:r>
                      <a:endParaRPr lang="de-DE" sz="1800" kern="1200" noProof="0" dirty="0">
                        <a:solidFill>
                          <a:schemeClr val="bg1"/>
                        </a:solidFill>
                        <a:latin typeface="+mn-lt"/>
                        <a:ea typeface="+mn-ea"/>
                        <a:cs typeface="+mn-cs"/>
                      </a:endParaRPr>
                    </a:p>
                  </a:txBody>
                  <a:tcPr marL="90000" marR="90000" marT="90009" marB="90009" anchor="ctr" horzOverflow="overflow">
                    <a:lnL w="76200" cap="flat" cmpd="sng" algn="ctr">
                      <a:solidFill>
                        <a:schemeClr val="bg1"/>
                      </a:solidFill>
                      <a:prstDash val="solid"/>
                      <a:round/>
                      <a:headEnd type="none" w="sm" len="sm"/>
                      <a:tailEnd type="none" w="sm" len="sm"/>
                    </a:lnL>
                    <a:lnR cap="flat">
                      <a:noFill/>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lnTlToBr>
                      <a:noFill/>
                    </a:lnTlToBr>
                    <a:lnBlToTr>
                      <a:noFill/>
                    </a:lnBlToTr>
                    <a:solidFill>
                      <a:srgbClr val="0066B0"/>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731870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Test your </a:t>
            </a:r>
            <a:r>
              <a:rPr lang="de-DE" dirty="0"/>
              <a:t>K</a:t>
            </a:r>
            <a:r>
              <a:rPr lang="pl-PL" dirty="0"/>
              <a:t>nowledge in </a:t>
            </a:r>
            <a:r>
              <a:rPr lang="de-DE" dirty="0"/>
              <a:t>P</a:t>
            </a:r>
            <a:r>
              <a:rPr lang="pl-PL" dirty="0"/>
              <a:t>ractice</a:t>
            </a:r>
            <a:endParaRPr lang="de-AT" dirty="0"/>
          </a:p>
        </p:txBody>
      </p:sp>
      <p:sp>
        <p:nvSpPr>
          <p:cNvPr id="4" name="Textplatzhalter 3"/>
          <p:cNvSpPr>
            <a:spLocks noGrp="1"/>
          </p:cNvSpPr>
          <p:nvPr>
            <p:ph type="body" sz="quarter" idx="17"/>
          </p:nvPr>
        </p:nvSpPr>
        <p:spPr/>
        <p:txBody>
          <a:bodyPr/>
          <a:lstStyle/>
          <a:p>
            <a:r>
              <a:rPr lang="pl-PL" dirty="0"/>
              <a:t>This set of slides is only one part of the package provided </a:t>
            </a:r>
            <a:r>
              <a:rPr lang="de-DE" dirty="0" err="1"/>
              <a:t>to</a:t>
            </a:r>
            <a:r>
              <a:rPr lang="pl-PL" dirty="0"/>
              <a:t> BPM educators by BOC Group</a:t>
            </a:r>
          </a:p>
          <a:p>
            <a:pPr marL="0" indent="0">
              <a:buNone/>
            </a:pPr>
            <a:endParaRPr lang="de-AT" dirty="0"/>
          </a:p>
          <a:p>
            <a:r>
              <a:rPr lang="pl-PL" dirty="0"/>
              <a:t>You can learn more about </a:t>
            </a:r>
            <a:r>
              <a:rPr lang="de-DE" dirty="0" err="1"/>
              <a:t>the</a:t>
            </a:r>
            <a:r>
              <a:rPr lang="de-DE" dirty="0"/>
              <a:t> </a:t>
            </a:r>
            <a:r>
              <a:rPr lang="pl-PL" dirty="0"/>
              <a:t>BOC Academy Programme</a:t>
            </a:r>
            <a:r>
              <a:rPr lang="de-DE" dirty="0"/>
              <a:t> and </a:t>
            </a:r>
            <a:r>
              <a:rPr lang="de-DE" dirty="0" err="1"/>
              <a:t>register</a:t>
            </a:r>
            <a:r>
              <a:rPr lang="de-DE" dirty="0"/>
              <a:t> </a:t>
            </a:r>
            <a:r>
              <a:rPr lang="de-DE" dirty="0" err="1"/>
              <a:t>for</a:t>
            </a:r>
            <a:r>
              <a:rPr lang="de-DE" dirty="0"/>
              <a:t> a </a:t>
            </a:r>
            <a:r>
              <a:rPr lang="de-DE" dirty="0" err="1"/>
              <a:t>teacher</a:t>
            </a:r>
            <a:r>
              <a:rPr lang="de-DE" dirty="0"/>
              <a:t> </a:t>
            </a:r>
            <a:r>
              <a:rPr lang="de-DE" dirty="0" err="1"/>
              <a:t>or</a:t>
            </a:r>
            <a:r>
              <a:rPr lang="de-DE" dirty="0"/>
              <a:t> </a:t>
            </a:r>
            <a:r>
              <a:rPr lang="de-DE" dirty="0" err="1"/>
              <a:t>student</a:t>
            </a:r>
            <a:r>
              <a:rPr lang="de-DE" dirty="0"/>
              <a:t> </a:t>
            </a:r>
            <a:r>
              <a:rPr lang="de-DE" dirty="0" err="1"/>
              <a:t>account</a:t>
            </a:r>
            <a:r>
              <a:rPr lang="de-DE" dirty="0"/>
              <a:t> at </a:t>
            </a:r>
            <a:r>
              <a:rPr lang="pl-PL" dirty="0">
                <a:hlinkClick r:id="rId2"/>
              </a:rPr>
              <a:t>www.boc-group.com/academy</a:t>
            </a:r>
            <a:r>
              <a:rPr lang="de-DE" dirty="0">
                <a:hlinkClick r:id="rId2"/>
              </a:rPr>
              <a:t>-programme</a:t>
            </a:r>
            <a:r>
              <a:rPr lang="de-DE" dirty="0"/>
              <a:t> </a:t>
            </a:r>
            <a:endParaRPr lang="pl-PL" dirty="0"/>
          </a:p>
          <a:p>
            <a:pPr marL="0" indent="0">
              <a:buNone/>
            </a:pPr>
            <a:endParaRPr lang="pl-PL" dirty="0"/>
          </a:p>
          <a:p>
            <a:r>
              <a:rPr lang="pl-PL" dirty="0"/>
              <a:t>Inside the </a:t>
            </a:r>
            <a:r>
              <a:rPr lang="de-DE" dirty="0" err="1"/>
              <a:t>account</a:t>
            </a:r>
            <a:r>
              <a:rPr lang="de-DE" dirty="0"/>
              <a:t> </a:t>
            </a:r>
            <a:r>
              <a:rPr lang="pl-PL" dirty="0"/>
              <a:t>you will find the </a:t>
            </a:r>
            <a:r>
              <a:rPr lang="de-DE" dirty="0"/>
              <a:t>e</a:t>
            </a:r>
            <a:r>
              <a:rPr lang="pl-PL" dirty="0"/>
              <a:t>xercises which allow you </a:t>
            </a:r>
            <a:r>
              <a:rPr lang="de-AT" dirty="0" err="1"/>
              <a:t>to</a:t>
            </a:r>
            <a:r>
              <a:rPr lang="de-AT" dirty="0"/>
              <a:t> </a:t>
            </a:r>
            <a:r>
              <a:rPr lang="pl-PL" dirty="0"/>
              <a:t>practice what you have learned from the slides.</a:t>
            </a:r>
          </a:p>
          <a:p>
            <a:endParaRPr lang="pl-PL" dirty="0"/>
          </a:p>
          <a:p>
            <a:r>
              <a:rPr lang="pl-PL" dirty="0"/>
              <a:t>Suggested exercises for this set of slides:</a:t>
            </a:r>
          </a:p>
          <a:p>
            <a:pPr lvl="1"/>
            <a:r>
              <a:rPr lang="pl-PL" dirty="0"/>
              <a:t>Exercise </a:t>
            </a:r>
            <a:r>
              <a:rPr lang="de-DE" dirty="0"/>
              <a:t>2.1 </a:t>
            </a:r>
            <a:r>
              <a:rPr lang="de-DE" dirty="0" err="1"/>
              <a:t>to</a:t>
            </a:r>
            <a:r>
              <a:rPr lang="de-DE" dirty="0"/>
              <a:t> 2.4</a:t>
            </a:r>
            <a:endParaRPr lang="de-AT" dirty="0"/>
          </a:p>
          <a:p>
            <a:pPr marL="0" indent="0">
              <a:buNone/>
            </a:pPr>
            <a:endParaRPr lang="de-AT" dirty="0"/>
          </a:p>
          <a:p>
            <a:endParaRPr lang="de-AT" dirty="0"/>
          </a:p>
        </p:txBody>
      </p:sp>
    </p:spTree>
    <p:extLst>
      <p:ext uri="{BB962C8B-B14F-4D97-AF65-F5344CB8AC3E}">
        <p14:creationId xmlns:p14="http://schemas.microsoft.com/office/powerpoint/2010/main" val="3129214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pl-PL" dirty="0"/>
              <a:t>Do you want to use ADONIS at </a:t>
            </a:r>
            <a:r>
              <a:rPr lang="de-DE" dirty="0"/>
              <a:t>W</a:t>
            </a:r>
            <a:r>
              <a:rPr lang="pl-PL" dirty="0"/>
              <a:t>ork?</a:t>
            </a:r>
            <a:endParaRPr lang="de-AT" dirty="0"/>
          </a:p>
        </p:txBody>
      </p:sp>
      <p:sp>
        <p:nvSpPr>
          <p:cNvPr id="4" name="Textplatzhalter 3"/>
          <p:cNvSpPr>
            <a:spLocks noGrp="1"/>
          </p:cNvSpPr>
          <p:nvPr>
            <p:ph type="body" sz="quarter" idx="17"/>
          </p:nvPr>
        </p:nvSpPr>
        <p:spPr>
          <a:xfrm>
            <a:off x="657458" y="5552876"/>
            <a:ext cx="9360000" cy="1264550"/>
          </a:xfr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108000" rIns="108000" bIns="108000" anchor="ctr">
            <a:spAutoFit/>
          </a:bodyPr>
          <a:lstStyle/>
          <a:p>
            <a:pPr marL="0" indent="0">
              <a:spcBef>
                <a:spcPct val="0"/>
              </a:spcBef>
              <a:buNone/>
            </a:pPr>
            <a:r>
              <a:rPr lang="de-DE" sz="1800" b="1" dirty="0" err="1">
                <a:solidFill>
                  <a:schemeClr val="tx1"/>
                </a:solidFill>
                <a:latin typeface="+mn-lt"/>
              </a:rPr>
              <a:t>Ready</a:t>
            </a:r>
            <a:r>
              <a:rPr lang="de-DE" sz="1800" b="1" dirty="0">
                <a:solidFill>
                  <a:schemeClr val="tx1"/>
                </a:solidFill>
                <a:latin typeface="+mn-lt"/>
              </a:rPr>
              <a:t> </a:t>
            </a:r>
            <a:r>
              <a:rPr lang="de-DE" sz="1800" b="1" dirty="0" err="1">
                <a:solidFill>
                  <a:schemeClr val="tx1"/>
                </a:solidFill>
                <a:latin typeface="+mn-lt"/>
              </a:rPr>
              <a:t>for</a:t>
            </a:r>
            <a:r>
              <a:rPr lang="de-DE" sz="1800" b="1" dirty="0">
                <a:solidFill>
                  <a:schemeClr val="tx1"/>
                </a:solidFill>
                <a:latin typeface="+mn-lt"/>
              </a:rPr>
              <a:t> </a:t>
            </a:r>
            <a:r>
              <a:rPr lang="de-DE" sz="1800" b="1" dirty="0" err="1">
                <a:solidFill>
                  <a:schemeClr val="tx1"/>
                </a:solidFill>
                <a:latin typeface="+mn-lt"/>
              </a:rPr>
              <a:t>the</a:t>
            </a:r>
            <a:r>
              <a:rPr lang="de-DE" sz="1800" b="1" dirty="0">
                <a:solidFill>
                  <a:schemeClr val="tx1"/>
                </a:solidFill>
                <a:latin typeface="+mn-lt"/>
              </a:rPr>
              <a:t> </a:t>
            </a:r>
            <a:r>
              <a:rPr lang="de-DE" sz="1800" b="1" dirty="0" err="1">
                <a:solidFill>
                  <a:schemeClr val="tx1"/>
                </a:solidFill>
                <a:latin typeface="+mn-lt"/>
              </a:rPr>
              <a:t>next</a:t>
            </a:r>
            <a:r>
              <a:rPr lang="de-DE" sz="1800" b="1" dirty="0">
                <a:solidFill>
                  <a:schemeClr val="tx1"/>
                </a:solidFill>
                <a:latin typeface="+mn-lt"/>
              </a:rPr>
              <a:t> </a:t>
            </a:r>
            <a:r>
              <a:rPr lang="de-DE" sz="1800" b="1" dirty="0" err="1">
                <a:solidFill>
                  <a:schemeClr val="tx1"/>
                </a:solidFill>
                <a:latin typeface="+mn-lt"/>
              </a:rPr>
              <a:t>step</a:t>
            </a:r>
            <a:r>
              <a:rPr lang="de-DE" sz="1800" b="1" dirty="0">
                <a:solidFill>
                  <a:schemeClr val="tx1"/>
                </a:solidFill>
                <a:latin typeface="+mn-lt"/>
              </a:rPr>
              <a:t>?</a:t>
            </a:r>
          </a:p>
          <a:p>
            <a:pPr>
              <a:spcBef>
                <a:spcPct val="0"/>
              </a:spcBef>
            </a:pPr>
            <a:endParaRPr lang="de-DE" sz="1400" dirty="0">
              <a:solidFill>
                <a:schemeClr val="tx1"/>
              </a:solidFill>
              <a:latin typeface="+mn-lt"/>
            </a:endParaRPr>
          </a:p>
          <a:p>
            <a:pPr>
              <a:spcBef>
                <a:spcPct val="0"/>
              </a:spcBef>
            </a:pPr>
            <a:r>
              <a:rPr lang="de-DE" sz="1800" dirty="0" err="1">
                <a:solidFill>
                  <a:schemeClr val="tx1"/>
                </a:solidFill>
                <a:latin typeface="+mn-lt"/>
              </a:rPr>
              <a:t>Learn</a:t>
            </a:r>
            <a:r>
              <a:rPr lang="de-DE" sz="1800" dirty="0">
                <a:solidFill>
                  <a:schemeClr val="tx1"/>
                </a:solidFill>
                <a:latin typeface="+mn-lt"/>
              </a:rPr>
              <a:t> </a:t>
            </a:r>
            <a:r>
              <a:rPr lang="de-DE" sz="1800" dirty="0" err="1">
                <a:solidFill>
                  <a:schemeClr val="tx1"/>
                </a:solidFill>
                <a:latin typeface="+mn-lt"/>
              </a:rPr>
              <a:t>more</a:t>
            </a:r>
            <a:r>
              <a:rPr lang="de-DE" sz="1800" dirty="0">
                <a:solidFill>
                  <a:schemeClr val="tx1"/>
                </a:solidFill>
                <a:latin typeface="+mn-lt"/>
              </a:rPr>
              <a:t> </a:t>
            </a:r>
            <a:r>
              <a:rPr lang="de-DE" sz="1800" dirty="0" err="1">
                <a:solidFill>
                  <a:schemeClr val="tx1"/>
                </a:solidFill>
                <a:latin typeface="+mn-lt"/>
              </a:rPr>
              <a:t>about</a:t>
            </a:r>
            <a:r>
              <a:rPr lang="de-DE" sz="1800" dirty="0">
                <a:solidFill>
                  <a:schemeClr val="tx1"/>
                </a:solidFill>
                <a:latin typeface="+mn-lt"/>
              </a:rPr>
              <a:t> </a:t>
            </a:r>
            <a:r>
              <a:rPr lang="de-DE" sz="1800" dirty="0" err="1">
                <a:solidFill>
                  <a:schemeClr val="tx1"/>
                </a:solidFill>
                <a:latin typeface="+mn-lt"/>
              </a:rPr>
              <a:t>the</a:t>
            </a:r>
            <a:r>
              <a:rPr lang="de-DE" sz="1800" dirty="0">
                <a:solidFill>
                  <a:schemeClr val="tx1"/>
                </a:solidFill>
                <a:latin typeface="+mn-lt"/>
              </a:rPr>
              <a:t> professional </a:t>
            </a:r>
            <a:r>
              <a:rPr lang="de-DE" sz="1800" dirty="0" err="1">
                <a:solidFill>
                  <a:schemeClr val="tx1"/>
                </a:solidFill>
                <a:latin typeface="+mn-lt"/>
              </a:rPr>
              <a:t>editions</a:t>
            </a:r>
            <a:r>
              <a:rPr lang="de-DE" sz="1800" dirty="0">
                <a:solidFill>
                  <a:schemeClr val="tx1"/>
                </a:solidFill>
                <a:latin typeface="+mn-lt"/>
              </a:rPr>
              <a:t> </a:t>
            </a:r>
            <a:r>
              <a:rPr lang="de-DE" sz="1800" dirty="0" err="1">
                <a:solidFill>
                  <a:schemeClr val="tx1"/>
                </a:solidFill>
                <a:latin typeface="+mn-lt"/>
              </a:rPr>
              <a:t>of</a:t>
            </a:r>
            <a:r>
              <a:rPr lang="de-DE" sz="1800" dirty="0">
                <a:solidFill>
                  <a:schemeClr val="tx1"/>
                </a:solidFill>
                <a:latin typeface="+mn-lt"/>
              </a:rPr>
              <a:t> ADONIS NP!</a:t>
            </a:r>
          </a:p>
          <a:p>
            <a:pPr>
              <a:spcBef>
                <a:spcPct val="0"/>
              </a:spcBef>
            </a:pPr>
            <a:r>
              <a:rPr lang="de-DE" sz="1800" dirty="0">
                <a:solidFill>
                  <a:schemeClr val="tx1"/>
                </a:solidFill>
                <a:latin typeface="+mn-lt"/>
              </a:rPr>
              <a:t>Details </a:t>
            </a:r>
            <a:r>
              <a:rPr lang="de-DE" sz="1800" dirty="0" err="1">
                <a:solidFill>
                  <a:schemeClr val="tx1"/>
                </a:solidFill>
                <a:latin typeface="+mn-lt"/>
              </a:rPr>
              <a:t>here</a:t>
            </a:r>
            <a:r>
              <a:rPr lang="de-DE" sz="1800" dirty="0">
                <a:solidFill>
                  <a:schemeClr val="tx1"/>
                </a:solidFill>
                <a:latin typeface="+mn-lt"/>
              </a:rPr>
              <a:t> </a:t>
            </a:r>
            <a:r>
              <a:rPr lang="de-DE" sz="1800" dirty="0">
                <a:solidFill>
                  <a:schemeClr val="tx1"/>
                </a:solidFill>
                <a:latin typeface="+mn-lt"/>
                <a:hlinkClick r:id="rId2"/>
              </a:rPr>
              <a:t>www.boc-group.com/adonis</a:t>
            </a:r>
            <a:endParaRPr lang="de-DE" sz="1800" dirty="0">
              <a:solidFill>
                <a:schemeClr val="tx1"/>
              </a:solidFill>
              <a:latin typeface="+mn-lt"/>
            </a:endParaRPr>
          </a:p>
        </p:txBody>
      </p:sp>
      <p:sp>
        <p:nvSpPr>
          <p:cNvPr id="5" name="Textplatzhalter 4"/>
          <p:cNvSpPr>
            <a:spLocks noGrp="1"/>
          </p:cNvSpPr>
          <p:nvPr>
            <p:ph type="body" sz="quarter" idx="13"/>
          </p:nvPr>
        </p:nvSpPr>
        <p:spPr/>
        <p:txBody>
          <a:bodyPr/>
          <a:lstStyle/>
          <a:p>
            <a:r>
              <a:rPr lang="pl-PL" dirty="0"/>
              <a:t>Contact us and t</a:t>
            </a:r>
            <a:r>
              <a:rPr lang="de-AT" dirty="0" err="1"/>
              <a:t>est</a:t>
            </a:r>
            <a:r>
              <a:rPr lang="de-AT" dirty="0"/>
              <a:t> </a:t>
            </a:r>
            <a:r>
              <a:rPr lang="de-AT" dirty="0" err="1"/>
              <a:t>the</a:t>
            </a:r>
            <a:r>
              <a:rPr lang="de-AT" dirty="0"/>
              <a:t> </a:t>
            </a:r>
            <a:r>
              <a:rPr lang="en-US" dirty="0"/>
              <a:t>next generation of BPM</a:t>
            </a:r>
            <a:endParaRPr lang="en-GB" dirty="0"/>
          </a:p>
          <a:p>
            <a:endParaRPr lang="de-AT"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000" y="1924705"/>
            <a:ext cx="9360000" cy="3368136"/>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7746" y="5827641"/>
            <a:ext cx="2961564" cy="715020"/>
          </a:xfrm>
          <a:prstGeom prst="rect">
            <a:avLst/>
          </a:prstGeom>
        </p:spPr>
      </p:pic>
    </p:spTree>
    <p:extLst>
      <p:ext uri="{BB962C8B-B14F-4D97-AF65-F5344CB8AC3E}">
        <p14:creationId xmlns:p14="http://schemas.microsoft.com/office/powerpoint/2010/main" val="3624453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496CB1B4-D695-4CCC-9EFF-5C6C5820AE99}"/>
              </a:ext>
            </a:extLst>
          </p:cNvPr>
          <p:cNvSpPr txBox="1"/>
          <p:nvPr/>
        </p:nvSpPr>
        <p:spPr>
          <a:xfrm>
            <a:off x="676575" y="5623081"/>
            <a:ext cx="9334517" cy="360025"/>
          </a:xfrm>
          <a:prstGeom prst="rect">
            <a:avLst/>
          </a:prstGeom>
          <a:solidFill>
            <a:schemeClr val="bg1"/>
          </a:solidFill>
          <a:ln w="19050">
            <a:solidFill>
              <a:schemeClr val="bg1">
                <a:lumMod val="65000"/>
              </a:schemeClr>
            </a:solidFill>
            <a:miter lim="800000"/>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lvl="0" algn="ctr" defTabSz="622300">
              <a:lnSpc>
                <a:spcPct val="90000"/>
              </a:lnSpc>
              <a:defRPr sz="1200" b="0">
                <a:solidFill>
                  <a:schemeClr val="tx1">
                    <a:lumMod val="65000"/>
                    <a:lumOff val="35000"/>
                  </a:schemeClr>
                </a:solidFill>
                <a:latin typeface="Arial Narrow" pitchFamily="34" charset="0"/>
              </a:defRPr>
            </a:lvl1pPr>
          </a:lstStyle>
          <a:p>
            <a:pPr algn="l"/>
            <a:r>
              <a:rPr lang="de-DE" dirty="0"/>
              <a:t>www.boc-group.com/webinars</a:t>
            </a:r>
          </a:p>
        </p:txBody>
      </p:sp>
      <p:sp>
        <p:nvSpPr>
          <p:cNvPr id="2" name="Titel 1">
            <a:extLst>
              <a:ext uri="{FF2B5EF4-FFF2-40B4-BE49-F238E27FC236}">
                <a16:creationId xmlns:a16="http://schemas.microsoft.com/office/drawing/2014/main" id="{7DE2C896-4912-48D6-8C81-10861ACE88F7}"/>
              </a:ext>
            </a:extLst>
          </p:cNvPr>
          <p:cNvSpPr>
            <a:spLocks noGrp="1"/>
          </p:cNvSpPr>
          <p:nvPr>
            <p:ph type="ctrTitle"/>
          </p:nvPr>
        </p:nvSpPr>
        <p:spPr/>
        <p:txBody>
          <a:bodyPr/>
          <a:lstStyle/>
          <a:p>
            <a:r>
              <a:rPr lang="de-DE" dirty="0"/>
              <a:t>BOC Group Webinars</a:t>
            </a:r>
            <a:endParaRPr lang="de-AT" dirty="0"/>
          </a:p>
        </p:txBody>
      </p:sp>
      <p:sp>
        <p:nvSpPr>
          <p:cNvPr id="4" name="Textplatzhalter 3">
            <a:extLst>
              <a:ext uri="{FF2B5EF4-FFF2-40B4-BE49-F238E27FC236}">
                <a16:creationId xmlns:a16="http://schemas.microsoft.com/office/drawing/2014/main" id="{C3ECDB1B-5B90-4A30-8D2B-B756CD017C0D}"/>
              </a:ext>
            </a:extLst>
          </p:cNvPr>
          <p:cNvSpPr>
            <a:spLocks noGrp="1"/>
          </p:cNvSpPr>
          <p:nvPr>
            <p:ph type="body" sz="quarter" idx="13"/>
          </p:nvPr>
        </p:nvSpPr>
        <p:spPr/>
        <p:txBody>
          <a:bodyPr/>
          <a:lstStyle/>
          <a:p>
            <a:r>
              <a:rPr lang="de-AT" dirty="0" err="1"/>
              <a:t>Discover</a:t>
            </a:r>
            <a:r>
              <a:rPr lang="de-AT" dirty="0"/>
              <a:t> </a:t>
            </a:r>
            <a:r>
              <a:rPr lang="de-AT" dirty="0" err="1"/>
              <a:t>our</a:t>
            </a:r>
            <a:r>
              <a:rPr lang="de-AT" dirty="0"/>
              <a:t> </a:t>
            </a:r>
            <a:r>
              <a:rPr lang="de-AT" dirty="0" err="1"/>
              <a:t>Comprehensive</a:t>
            </a:r>
            <a:r>
              <a:rPr lang="de-AT" dirty="0"/>
              <a:t> Offering </a:t>
            </a:r>
            <a:r>
              <a:rPr lang="de-AT" dirty="0" err="1"/>
              <a:t>of</a:t>
            </a:r>
            <a:r>
              <a:rPr lang="de-AT" dirty="0"/>
              <a:t> </a:t>
            </a:r>
            <a:r>
              <a:rPr lang="de-AT" dirty="0" err="1"/>
              <a:t>free</a:t>
            </a:r>
            <a:r>
              <a:rPr lang="de-AT" dirty="0"/>
              <a:t> Webinars</a:t>
            </a:r>
          </a:p>
        </p:txBody>
      </p:sp>
      <p:sp>
        <p:nvSpPr>
          <p:cNvPr id="6" name="Textplatzhalter 5"/>
          <p:cNvSpPr>
            <a:spLocks noGrp="1"/>
          </p:cNvSpPr>
          <p:nvPr>
            <p:ph type="body" sz="quarter" idx="17"/>
          </p:nvPr>
        </p:nvSpPr>
        <p:spPr/>
        <p:txBody>
          <a:bodyPr/>
          <a:lstStyle/>
          <a:p>
            <a:endParaRPr lang="en-GB"/>
          </a:p>
        </p:txBody>
      </p:sp>
      <p:pic>
        <p:nvPicPr>
          <p:cNvPr id="5" name="Grafik 4">
            <a:extLst>
              <a:ext uri="{FF2B5EF4-FFF2-40B4-BE49-F238E27FC236}">
                <a16:creationId xmlns:a16="http://schemas.microsoft.com/office/drawing/2014/main" id="{FEF5DD8E-0D89-4B93-9A71-C1618817291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3" t="15780" r="73" b="29318"/>
          <a:stretch/>
        </p:blipFill>
        <p:spPr>
          <a:xfrm>
            <a:off x="666700" y="1655146"/>
            <a:ext cx="9360650" cy="3426676"/>
          </a:xfrm>
          <a:prstGeom prst="rect">
            <a:avLst/>
          </a:prstGeom>
        </p:spPr>
      </p:pic>
      <p:sp>
        <p:nvSpPr>
          <p:cNvPr id="24" name="Textfeld 23">
            <a:extLst>
              <a:ext uri="{FF2B5EF4-FFF2-40B4-BE49-F238E27FC236}">
                <a16:creationId xmlns:a16="http://schemas.microsoft.com/office/drawing/2014/main" id="{3D1DC592-C86C-48CB-8083-EC147FE528F2}"/>
              </a:ext>
            </a:extLst>
          </p:cNvPr>
          <p:cNvSpPr txBox="1"/>
          <p:nvPr/>
        </p:nvSpPr>
        <p:spPr bwMode="auto">
          <a:xfrm>
            <a:off x="7146950" y="6228971"/>
            <a:ext cx="2952410" cy="677108"/>
          </a:xfrm>
          <a:prstGeom prst="rect">
            <a:avLst/>
          </a:prstGeom>
          <a:noFill/>
          <a:ln w="9525">
            <a:noFill/>
            <a:miter lim="800000"/>
            <a:headEnd/>
            <a:tailEnd/>
          </a:ln>
        </p:spPr>
        <p:txBody>
          <a:bodyPr wrap="square" rtlCol="0">
            <a:spAutoFit/>
          </a:bodyPr>
          <a:lstStyle/>
          <a:p>
            <a:pPr>
              <a:buNone/>
              <a:tabLst>
                <a:tab pos="444500" algn="l"/>
              </a:tabLst>
            </a:pPr>
            <a:r>
              <a:rPr lang="de-DE" sz="2000" b="1" dirty="0" err="1">
                <a:latin typeface="Arial Narrow" pitchFamily="34" charset="0"/>
              </a:rPr>
              <a:t>Join</a:t>
            </a:r>
            <a:r>
              <a:rPr lang="de-DE" sz="2000" b="1" dirty="0">
                <a:latin typeface="Arial Narrow" pitchFamily="34" charset="0"/>
              </a:rPr>
              <a:t> </a:t>
            </a:r>
            <a:r>
              <a:rPr lang="de-DE" sz="2000" b="1" dirty="0" err="1">
                <a:latin typeface="Arial Narrow" pitchFamily="34" charset="0"/>
              </a:rPr>
              <a:t>our</a:t>
            </a:r>
            <a:r>
              <a:rPr lang="de-DE" sz="2000" b="1" dirty="0">
                <a:latin typeface="Arial Narrow" pitchFamily="34" charset="0"/>
              </a:rPr>
              <a:t> </a:t>
            </a:r>
            <a:r>
              <a:rPr lang="de-DE" sz="2000" b="1" dirty="0" err="1">
                <a:latin typeface="Arial Narrow" pitchFamily="34" charset="0"/>
              </a:rPr>
              <a:t>free</a:t>
            </a:r>
            <a:r>
              <a:rPr lang="de-DE" sz="2000" b="1" dirty="0">
                <a:latin typeface="Arial Narrow" pitchFamily="34" charset="0"/>
              </a:rPr>
              <a:t> Webinars:</a:t>
            </a:r>
          </a:p>
          <a:p>
            <a:pPr>
              <a:tabLst>
                <a:tab pos="444500" algn="l"/>
              </a:tabLst>
            </a:pPr>
            <a:r>
              <a:rPr lang="de-DE" dirty="0">
                <a:latin typeface="Arial Narrow" pitchFamily="34" charset="0"/>
              </a:rPr>
              <a:t>www.boc-group.com/webinars</a:t>
            </a:r>
          </a:p>
        </p:txBody>
      </p:sp>
      <p:sp>
        <p:nvSpPr>
          <p:cNvPr id="25" name="Textfeld 24">
            <a:extLst>
              <a:ext uri="{FF2B5EF4-FFF2-40B4-BE49-F238E27FC236}">
                <a16:creationId xmlns:a16="http://schemas.microsoft.com/office/drawing/2014/main" id="{5FA887C8-5E9B-49BF-9235-7D3A6629A611}"/>
              </a:ext>
            </a:extLst>
          </p:cNvPr>
          <p:cNvSpPr txBox="1"/>
          <p:nvPr/>
        </p:nvSpPr>
        <p:spPr bwMode="auto">
          <a:xfrm>
            <a:off x="666700" y="6244360"/>
            <a:ext cx="6264220" cy="646331"/>
          </a:xfrm>
          <a:prstGeom prst="rect">
            <a:avLst/>
          </a:prstGeom>
          <a:noFill/>
          <a:ln w="9525">
            <a:noFill/>
            <a:miter lim="800000"/>
            <a:headEnd/>
            <a:tailEnd/>
          </a:ln>
        </p:spPr>
        <p:txBody>
          <a:bodyPr wrap="square" rtlCol="0">
            <a:spAutoFit/>
          </a:bodyPr>
          <a:lstStyle/>
          <a:p>
            <a:r>
              <a:rPr lang="de-AT" dirty="0">
                <a:solidFill>
                  <a:schemeClr val="tx1">
                    <a:lumMod val="85000"/>
                    <a:lumOff val="15000"/>
                  </a:schemeClr>
                </a:solidFill>
                <a:latin typeface="+mj-lt"/>
              </a:rPr>
              <a:t>More </a:t>
            </a:r>
            <a:r>
              <a:rPr lang="de-AT" dirty="0" err="1">
                <a:solidFill>
                  <a:schemeClr val="tx1">
                    <a:lumMod val="85000"/>
                    <a:lumOff val="15000"/>
                  </a:schemeClr>
                </a:solidFill>
                <a:latin typeface="+mj-lt"/>
              </a:rPr>
              <a:t>than</a:t>
            </a:r>
            <a:r>
              <a:rPr lang="de-AT" dirty="0">
                <a:solidFill>
                  <a:schemeClr val="tx1">
                    <a:lumMod val="85000"/>
                    <a:lumOff val="15000"/>
                  </a:schemeClr>
                </a:solidFill>
                <a:latin typeface="+mj-lt"/>
              </a:rPr>
              <a:t> 25 </a:t>
            </a:r>
            <a:r>
              <a:rPr lang="de-AT" b="1" dirty="0" err="1">
                <a:solidFill>
                  <a:schemeClr val="tx1">
                    <a:lumMod val="85000"/>
                    <a:lumOff val="15000"/>
                  </a:schemeClr>
                </a:solidFill>
                <a:latin typeface="+mj-lt"/>
              </a:rPr>
              <a:t>free</a:t>
            </a:r>
            <a:r>
              <a:rPr lang="de-AT" b="1" dirty="0">
                <a:solidFill>
                  <a:schemeClr val="tx1">
                    <a:lumMod val="85000"/>
                    <a:lumOff val="15000"/>
                  </a:schemeClr>
                </a:solidFill>
                <a:latin typeface="+mj-lt"/>
              </a:rPr>
              <a:t> live </a:t>
            </a:r>
            <a:r>
              <a:rPr lang="de-AT" b="1" dirty="0" err="1">
                <a:solidFill>
                  <a:schemeClr val="tx1">
                    <a:lumMod val="85000"/>
                    <a:lumOff val="15000"/>
                  </a:schemeClr>
                </a:solidFill>
                <a:latin typeface="+mj-lt"/>
              </a:rPr>
              <a:t>or</a:t>
            </a:r>
            <a:r>
              <a:rPr lang="de-AT" b="1" dirty="0">
                <a:solidFill>
                  <a:schemeClr val="tx1">
                    <a:lumMod val="85000"/>
                    <a:lumOff val="15000"/>
                  </a:schemeClr>
                </a:solidFill>
                <a:latin typeface="+mj-lt"/>
              </a:rPr>
              <a:t> on-</a:t>
            </a:r>
            <a:r>
              <a:rPr lang="de-AT" b="1" dirty="0" err="1">
                <a:solidFill>
                  <a:schemeClr val="tx1">
                    <a:lumMod val="85000"/>
                    <a:lumOff val="15000"/>
                  </a:schemeClr>
                </a:solidFill>
                <a:latin typeface="+mj-lt"/>
              </a:rPr>
              <a:t>demand</a:t>
            </a:r>
            <a:r>
              <a:rPr lang="de-AT" b="1" dirty="0">
                <a:solidFill>
                  <a:schemeClr val="tx1">
                    <a:lumMod val="85000"/>
                    <a:lumOff val="15000"/>
                  </a:schemeClr>
                </a:solidFill>
                <a:latin typeface="+mj-lt"/>
              </a:rPr>
              <a:t> </a:t>
            </a:r>
            <a:r>
              <a:rPr lang="de-AT" b="1" dirty="0" err="1">
                <a:solidFill>
                  <a:schemeClr val="tx1">
                    <a:lumMod val="85000"/>
                    <a:lumOff val="15000"/>
                  </a:schemeClr>
                </a:solidFill>
                <a:latin typeface="+mj-lt"/>
              </a:rPr>
              <a:t>webinars</a:t>
            </a:r>
            <a:r>
              <a:rPr lang="de-AT" b="1" dirty="0">
                <a:solidFill>
                  <a:schemeClr val="tx1">
                    <a:lumMod val="85000"/>
                    <a:lumOff val="15000"/>
                  </a:schemeClr>
                </a:solidFill>
                <a:latin typeface="+mj-lt"/>
              </a:rPr>
              <a:t> </a:t>
            </a:r>
            <a:r>
              <a:rPr lang="de-AT" dirty="0">
                <a:solidFill>
                  <a:schemeClr val="tx1">
                    <a:lumMod val="85000"/>
                    <a:lumOff val="15000"/>
                  </a:schemeClr>
                </a:solidFill>
                <a:latin typeface="+mj-lt"/>
              </a:rPr>
              <a:t>on </a:t>
            </a:r>
            <a:r>
              <a:rPr lang="de-AT" dirty="0" err="1">
                <a:solidFill>
                  <a:schemeClr val="tx1">
                    <a:lumMod val="85000"/>
                    <a:lumOff val="15000"/>
                  </a:schemeClr>
                </a:solidFill>
                <a:latin typeface="+mj-lt"/>
              </a:rPr>
              <a:t>current</a:t>
            </a:r>
            <a:r>
              <a:rPr lang="de-AT" dirty="0">
                <a:solidFill>
                  <a:schemeClr val="tx1">
                    <a:lumMod val="85000"/>
                    <a:lumOff val="15000"/>
                  </a:schemeClr>
                </a:solidFill>
                <a:latin typeface="+mj-lt"/>
              </a:rPr>
              <a:t> </a:t>
            </a:r>
            <a:br>
              <a:rPr lang="de-AT" dirty="0">
                <a:solidFill>
                  <a:schemeClr val="tx1">
                    <a:lumMod val="85000"/>
                    <a:lumOff val="15000"/>
                  </a:schemeClr>
                </a:solidFill>
                <a:latin typeface="+mj-lt"/>
              </a:rPr>
            </a:br>
            <a:r>
              <a:rPr lang="de-AT" dirty="0" err="1">
                <a:solidFill>
                  <a:schemeClr val="tx1">
                    <a:lumMod val="85000"/>
                    <a:lumOff val="15000"/>
                  </a:schemeClr>
                </a:solidFill>
                <a:latin typeface="+mj-lt"/>
              </a:rPr>
              <a:t>industry</a:t>
            </a:r>
            <a:r>
              <a:rPr lang="de-AT" dirty="0">
                <a:solidFill>
                  <a:schemeClr val="tx1">
                    <a:lumMod val="85000"/>
                    <a:lumOff val="15000"/>
                  </a:schemeClr>
                </a:solidFill>
                <a:latin typeface="+mj-lt"/>
              </a:rPr>
              <a:t>-relevant </a:t>
            </a:r>
            <a:r>
              <a:rPr lang="de-AT" dirty="0" err="1">
                <a:solidFill>
                  <a:schemeClr val="tx1">
                    <a:lumMod val="85000"/>
                    <a:lumOff val="15000"/>
                  </a:schemeClr>
                </a:solidFill>
                <a:latin typeface="+mj-lt"/>
              </a:rPr>
              <a:t>topics</a:t>
            </a:r>
            <a:r>
              <a:rPr lang="de-AT" dirty="0">
                <a:solidFill>
                  <a:schemeClr val="tx1">
                    <a:lumMod val="85000"/>
                    <a:lumOff val="15000"/>
                  </a:schemeClr>
                </a:solidFill>
                <a:latin typeface="+mj-lt"/>
              </a:rPr>
              <a:t> </a:t>
            </a:r>
            <a:r>
              <a:rPr lang="de-AT" b="1" dirty="0">
                <a:solidFill>
                  <a:schemeClr val="tx1">
                    <a:lumMod val="85000"/>
                    <a:lumOff val="15000"/>
                  </a:schemeClr>
                </a:solidFill>
                <a:latin typeface="+mj-lt"/>
              </a:rPr>
              <a:t>in </a:t>
            </a:r>
            <a:r>
              <a:rPr lang="de-AT" b="1" dirty="0" err="1">
                <a:solidFill>
                  <a:schemeClr val="tx1">
                    <a:lumMod val="85000"/>
                    <a:lumOff val="15000"/>
                  </a:schemeClr>
                </a:solidFill>
                <a:latin typeface="+mj-lt"/>
              </a:rPr>
              <a:t>three</a:t>
            </a:r>
            <a:r>
              <a:rPr lang="de-AT" b="1" dirty="0">
                <a:solidFill>
                  <a:schemeClr val="tx1">
                    <a:lumMod val="85000"/>
                    <a:lumOff val="15000"/>
                  </a:schemeClr>
                </a:solidFill>
                <a:latin typeface="+mj-lt"/>
              </a:rPr>
              <a:t> </a:t>
            </a:r>
            <a:r>
              <a:rPr lang="de-AT" b="1" dirty="0" err="1">
                <a:solidFill>
                  <a:schemeClr val="tx1">
                    <a:lumMod val="85000"/>
                    <a:lumOff val="15000"/>
                  </a:schemeClr>
                </a:solidFill>
                <a:latin typeface="+mj-lt"/>
              </a:rPr>
              <a:t>languages</a:t>
            </a:r>
            <a:r>
              <a:rPr lang="de-AT" dirty="0">
                <a:solidFill>
                  <a:schemeClr val="tx1">
                    <a:lumMod val="85000"/>
                    <a:lumOff val="15000"/>
                  </a:schemeClr>
                </a:solidFill>
                <a:latin typeface="+mj-lt"/>
              </a:rPr>
              <a:t>!</a:t>
            </a:r>
          </a:p>
        </p:txBody>
      </p:sp>
      <p:grpSp>
        <p:nvGrpSpPr>
          <p:cNvPr id="3" name="Gruppieren 2">
            <a:extLst>
              <a:ext uri="{FF2B5EF4-FFF2-40B4-BE49-F238E27FC236}">
                <a16:creationId xmlns:a16="http://schemas.microsoft.com/office/drawing/2014/main" id="{64E7EC28-02E6-44F1-9F51-EBD610C0B080}"/>
              </a:ext>
            </a:extLst>
          </p:cNvPr>
          <p:cNvGrpSpPr/>
          <p:nvPr/>
        </p:nvGrpSpPr>
        <p:grpSpPr>
          <a:xfrm>
            <a:off x="667904" y="3902702"/>
            <a:ext cx="3049007" cy="531384"/>
            <a:chOff x="667904" y="3887462"/>
            <a:chExt cx="3049007" cy="531384"/>
          </a:xfrm>
        </p:grpSpPr>
        <p:sp>
          <p:nvSpPr>
            <p:cNvPr id="11" name="Textfeld 10">
              <a:extLst>
                <a:ext uri="{FF2B5EF4-FFF2-40B4-BE49-F238E27FC236}">
                  <a16:creationId xmlns:a16="http://schemas.microsoft.com/office/drawing/2014/main" id="{9FA0FEC1-2E67-463C-9164-4C9F3EC98889}"/>
                </a:ext>
              </a:extLst>
            </p:cNvPr>
            <p:cNvSpPr txBox="1"/>
            <p:nvPr/>
          </p:nvSpPr>
          <p:spPr>
            <a:xfrm>
              <a:off x="676575" y="3887462"/>
              <a:ext cx="3040336" cy="531384"/>
            </a:xfrm>
            <a:prstGeom prst="rect">
              <a:avLst/>
            </a:prstGeom>
            <a:solidFill>
              <a:schemeClr val="bg1"/>
            </a:solidFill>
            <a:ln w="19050">
              <a:solidFill>
                <a:schemeClr val="bg1">
                  <a:lumMod val="65000"/>
                </a:schemeClr>
              </a:solidFill>
              <a:miter lim="800000"/>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lvl="0" algn="ctr" defTabSz="622300">
                <a:lnSpc>
                  <a:spcPct val="90000"/>
                </a:lnSpc>
                <a:defRPr sz="1200" b="0">
                  <a:solidFill>
                    <a:schemeClr val="tx1">
                      <a:lumMod val="65000"/>
                      <a:lumOff val="35000"/>
                    </a:schemeClr>
                  </a:solidFill>
                  <a:latin typeface="Arial Narrow" pitchFamily="34" charset="0"/>
                </a:defRPr>
              </a:lvl1pPr>
            </a:lstStyle>
            <a:p>
              <a:endParaRPr lang="de-DE" dirty="0"/>
            </a:p>
          </p:txBody>
        </p:sp>
        <p:sp>
          <p:nvSpPr>
            <p:cNvPr id="12" name="Rechteck 11">
              <a:extLst>
                <a:ext uri="{FF2B5EF4-FFF2-40B4-BE49-F238E27FC236}">
                  <a16:creationId xmlns:a16="http://schemas.microsoft.com/office/drawing/2014/main" id="{74708E6D-2019-4BE9-8DDC-8EBD9FDE8FE4}"/>
                </a:ext>
              </a:extLst>
            </p:cNvPr>
            <p:cNvSpPr/>
            <p:nvPr/>
          </p:nvSpPr>
          <p:spPr>
            <a:xfrm>
              <a:off x="1077501" y="3991376"/>
              <a:ext cx="2504212" cy="338554"/>
            </a:xfrm>
            <a:prstGeom prst="rect">
              <a:avLst/>
            </a:prstGeom>
          </p:spPr>
          <p:txBody>
            <a:bodyPr wrap="none" anchor="ctr">
              <a:spAutoFit/>
            </a:bodyPr>
            <a:lstStyle/>
            <a:p>
              <a:r>
                <a:rPr lang="de-AT" sz="1600" b="1" dirty="0">
                  <a:solidFill>
                    <a:schemeClr val="tx1">
                      <a:lumMod val="65000"/>
                      <a:lumOff val="35000"/>
                    </a:schemeClr>
                  </a:solidFill>
                  <a:latin typeface="+mj-lt"/>
                </a:rPr>
                <a:t>ON-DEMAND BPM WEBINAR</a:t>
              </a:r>
            </a:p>
          </p:txBody>
        </p:sp>
        <p:sp>
          <p:nvSpPr>
            <p:cNvPr id="13" name="Textfeld 12">
              <a:extLst>
                <a:ext uri="{FF2B5EF4-FFF2-40B4-BE49-F238E27FC236}">
                  <a16:creationId xmlns:a16="http://schemas.microsoft.com/office/drawing/2014/main" id="{EDF0614F-CBE7-4735-93A6-58E553C33E01}"/>
                </a:ext>
              </a:extLst>
            </p:cNvPr>
            <p:cNvSpPr txBox="1"/>
            <p:nvPr/>
          </p:nvSpPr>
          <p:spPr bwMode="auto">
            <a:xfrm>
              <a:off x="667904" y="3940784"/>
              <a:ext cx="458780" cy="400110"/>
            </a:xfrm>
            <a:prstGeom prst="rect">
              <a:avLst/>
            </a:prstGeom>
            <a:noFill/>
            <a:ln w="9525">
              <a:noFill/>
              <a:miter lim="800000"/>
              <a:headEnd/>
              <a:tailEnd/>
            </a:ln>
          </p:spPr>
          <p:txBody>
            <a:bodyPr wrap="none" rtlCol="0" anchor="ctr">
              <a:spAutoFit/>
            </a:bodyPr>
            <a:lstStyle/>
            <a:p>
              <a:pPr algn="ctr"/>
              <a:r>
                <a:rPr lang="de-AT" sz="2000" dirty="0">
                  <a:solidFill>
                    <a:schemeClr val="tx1">
                      <a:lumMod val="65000"/>
                      <a:lumOff val="35000"/>
                    </a:schemeClr>
                  </a:solidFill>
                  <a:latin typeface="FontAwesome" pitchFamily="2" charset="0"/>
                </a:rPr>
                <a:t></a:t>
              </a:r>
            </a:p>
          </p:txBody>
        </p:sp>
      </p:grpSp>
      <p:grpSp>
        <p:nvGrpSpPr>
          <p:cNvPr id="15" name="Gruppieren 14">
            <a:extLst>
              <a:ext uri="{FF2B5EF4-FFF2-40B4-BE49-F238E27FC236}">
                <a16:creationId xmlns:a16="http://schemas.microsoft.com/office/drawing/2014/main" id="{85EC4DF7-2D6D-4B6A-9B06-7FCCED33B4A8}"/>
              </a:ext>
            </a:extLst>
          </p:cNvPr>
          <p:cNvGrpSpPr/>
          <p:nvPr/>
        </p:nvGrpSpPr>
        <p:grpSpPr>
          <a:xfrm>
            <a:off x="3826608" y="3902702"/>
            <a:ext cx="3040185" cy="531384"/>
            <a:chOff x="607399" y="3887462"/>
            <a:chExt cx="3040185" cy="531384"/>
          </a:xfrm>
        </p:grpSpPr>
        <p:sp>
          <p:nvSpPr>
            <p:cNvPr id="16" name="Textfeld 15">
              <a:extLst>
                <a:ext uri="{FF2B5EF4-FFF2-40B4-BE49-F238E27FC236}">
                  <a16:creationId xmlns:a16="http://schemas.microsoft.com/office/drawing/2014/main" id="{EEE471E2-1BC5-4C99-9C61-DBFA5D8F36EB}"/>
                </a:ext>
              </a:extLst>
            </p:cNvPr>
            <p:cNvSpPr txBox="1"/>
            <p:nvPr/>
          </p:nvSpPr>
          <p:spPr>
            <a:xfrm>
              <a:off x="607399" y="3887462"/>
              <a:ext cx="3040185" cy="531384"/>
            </a:xfrm>
            <a:prstGeom prst="rect">
              <a:avLst/>
            </a:prstGeom>
            <a:solidFill>
              <a:schemeClr val="bg1"/>
            </a:solidFill>
            <a:ln w="19050">
              <a:solidFill>
                <a:schemeClr val="bg1">
                  <a:lumMod val="65000"/>
                </a:schemeClr>
              </a:solidFill>
              <a:miter lim="800000"/>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lvl="0" algn="ctr" defTabSz="622300">
                <a:lnSpc>
                  <a:spcPct val="90000"/>
                </a:lnSpc>
                <a:defRPr sz="1200" b="0">
                  <a:solidFill>
                    <a:schemeClr val="tx1">
                      <a:lumMod val="65000"/>
                      <a:lumOff val="35000"/>
                    </a:schemeClr>
                  </a:solidFill>
                  <a:latin typeface="Arial Narrow" pitchFamily="34" charset="0"/>
                </a:defRPr>
              </a:lvl1pPr>
            </a:lstStyle>
            <a:p>
              <a:endParaRPr lang="de-DE" dirty="0"/>
            </a:p>
          </p:txBody>
        </p:sp>
        <p:sp>
          <p:nvSpPr>
            <p:cNvPr id="17" name="Rechteck 16">
              <a:extLst>
                <a:ext uri="{FF2B5EF4-FFF2-40B4-BE49-F238E27FC236}">
                  <a16:creationId xmlns:a16="http://schemas.microsoft.com/office/drawing/2014/main" id="{AB7FA84A-2BB2-4FCC-A5A2-186EBACDA84D}"/>
                </a:ext>
              </a:extLst>
            </p:cNvPr>
            <p:cNvSpPr/>
            <p:nvPr/>
          </p:nvSpPr>
          <p:spPr>
            <a:xfrm>
              <a:off x="1077501" y="3991376"/>
              <a:ext cx="2358659" cy="338554"/>
            </a:xfrm>
            <a:prstGeom prst="rect">
              <a:avLst/>
            </a:prstGeom>
          </p:spPr>
          <p:txBody>
            <a:bodyPr wrap="none" anchor="ctr">
              <a:spAutoFit/>
            </a:bodyPr>
            <a:lstStyle/>
            <a:p>
              <a:r>
                <a:rPr lang="de-AT" sz="1600" b="1" dirty="0">
                  <a:solidFill>
                    <a:schemeClr val="tx1">
                      <a:lumMod val="65000"/>
                      <a:lumOff val="35000"/>
                    </a:schemeClr>
                  </a:solidFill>
                  <a:latin typeface="+mj-lt"/>
                </a:rPr>
                <a:t>ON-DEMAND EA WEBINAR</a:t>
              </a:r>
            </a:p>
          </p:txBody>
        </p:sp>
        <p:sp>
          <p:nvSpPr>
            <p:cNvPr id="18" name="Textfeld 17">
              <a:extLst>
                <a:ext uri="{FF2B5EF4-FFF2-40B4-BE49-F238E27FC236}">
                  <a16:creationId xmlns:a16="http://schemas.microsoft.com/office/drawing/2014/main" id="{174088AA-12E0-4182-ADBE-F43150DD138D}"/>
                </a:ext>
              </a:extLst>
            </p:cNvPr>
            <p:cNvSpPr txBox="1"/>
            <p:nvPr/>
          </p:nvSpPr>
          <p:spPr bwMode="auto">
            <a:xfrm>
              <a:off x="667904" y="3940784"/>
              <a:ext cx="458780" cy="400110"/>
            </a:xfrm>
            <a:prstGeom prst="rect">
              <a:avLst/>
            </a:prstGeom>
            <a:noFill/>
            <a:ln w="9525">
              <a:noFill/>
              <a:miter lim="800000"/>
              <a:headEnd/>
              <a:tailEnd/>
            </a:ln>
          </p:spPr>
          <p:txBody>
            <a:bodyPr wrap="none" rtlCol="0" anchor="ctr">
              <a:spAutoFit/>
            </a:bodyPr>
            <a:lstStyle/>
            <a:p>
              <a:pPr algn="ctr"/>
              <a:r>
                <a:rPr lang="de-AT" sz="2000" dirty="0">
                  <a:solidFill>
                    <a:schemeClr val="tx1">
                      <a:lumMod val="65000"/>
                      <a:lumOff val="35000"/>
                    </a:schemeClr>
                  </a:solidFill>
                  <a:latin typeface="FontAwesome" pitchFamily="2" charset="0"/>
                </a:rPr>
                <a:t></a:t>
              </a:r>
            </a:p>
          </p:txBody>
        </p:sp>
      </p:grpSp>
      <p:grpSp>
        <p:nvGrpSpPr>
          <p:cNvPr id="19" name="Gruppieren 18">
            <a:extLst>
              <a:ext uri="{FF2B5EF4-FFF2-40B4-BE49-F238E27FC236}">
                <a16:creationId xmlns:a16="http://schemas.microsoft.com/office/drawing/2014/main" id="{A93DFB2F-8167-4353-900C-C627011B10B6}"/>
              </a:ext>
            </a:extLst>
          </p:cNvPr>
          <p:cNvGrpSpPr/>
          <p:nvPr/>
        </p:nvGrpSpPr>
        <p:grpSpPr>
          <a:xfrm>
            <a:off x="6967350" y="3907333"/>
            <a:ext cx="3048503" cy="531384"/>
            <a:chOff x="667904" y="3887462"/>
            <a:chExt cx="2789846" cy="531384"/>
          </a:xfrm>
        </p:grpSpPr>
        <p:sp>
          <p:nvSpPr>
            <p:cNvPr id="20" name="Textfeld 19">
              <a:extLst>
                <a:ext uri="{FF2B5EF4-FFF2-40B4-BE49-F238E27FC236}">
                  <a16:creationId xmlns:a16="http://schemas.microsoft.com/office/drawing/2014/main" id="{4F8D3C3B-F1BB-407D-BD34-AB1182FA8157}"/>
                </a:ext>
              </a:extLst>
            </p:cNvPr>
            <p:cNvSpPr txBox="1"/>
            <p:nvPr/>
          </p:nvSpPr>
          <p:spPr>
            <a:xfrm>
              <a:off x="678561" y="3887462"/>
              <a:ext cx="2779189" cy="531384"/>
            </a:xfrm>
            <a:prstGeom prst="rect">
              <a:avLst/>
            </a:prstGeom>
            <a:solidFill>
              <a:schemeClr val="bg1"/>
            </a:solidFill>
            <a:ln w="19050">
              <a:solidFill>
                <a:schemeClr val="bg1">
                  <a:lumMod val="65000"/>
                </a:schemeClr>
              </a:solidFill>
              <a:miter lim="800000"/>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lvl="0" algn="ctr" defTabSz="622300">
                <a:lnSpc>
                  <a:spcPct val="90000"/>
                </a:lnSpc>
                <a:defRPr sz="1200" b="0">
                  <a:solidFill>
                    <a:schemeClr val="tx1">
                      <a:lumMod val="65000"/>
                      <a:lumOff val="35000"/>
                    </a:schemeClr>
                  </a:solidFill>
                  <a:latin typeface="Arial Narrow" pitchFamily="34" charset="0"/>
                </a:defRPr>
              </a:lvl1pPr>
            </a:lstStyle>
            <a:p>
              <a:endParaRPr lang="de-DE" dirty="0"/>
            </a:p>
          </p:txBody>
        </p:sp>
        <p:sp>
          <p:nvSpPr>
            <p:cNvPr id="21" name="Rechteck 20">
              <a:extLst>
                <a:ext uri="{FF2B5EF4-FFF2-40B4-BE49-F238E27FC236}">
                  <a16:creationId xmlns:a16="http://schemas.microsoft.com/office/drawing/2014/main" id="{B7CF52CF-8111-497B-AC53-9DD7B19F0E0D}"/>
                </a:ext>
              </a:extLst>
            </p:cNvPr>
            <p:cNvSpPr/>
            <p:nvPr/>
          </p:nvSpPr>
          <p:spPr>
            <a:xfrm>
              <a:off x="1077501" y="3991376"/>
              <a:ext cx="1787091" cy="338554"/>
            </a:xfrm>
            <a:prstGeom prst="rect">
              <a:avLst/>
            </a:prstGeom>
          </p:spPr>
          <p:txBody>
            <a:bodyPr wrap="none" anchor="ctr">
              <a:spAutoFit/>
            </a:bodyPr>
            <a:lstStyle/>
            <a:p>
              <a:r>
                <a:rPr lang="de-AT" sz="1600" b="1" dirty="0">
                  <a:solidFill>
                    <a:schemeClr val="tx1">
                      <a:lumMod val="65000"/>
                      <a:lumOff val="35000"/>
                    </a:schemeClr>
                  </a:solidFill>
                  <a:latin typeface="+mj-lt"/>
                </a:rPr>
                <a:t>FURTHER WEBINARS</a:t>
              </a:r>
            </a:p>
          </p:txBody>
        </p:sp>
        <p:sp>
          <p:nvSpPr>
            <p:cNvPr id="22" name="Textfeld 21">
              <a:extLst>
                <a:ext uri="{FF2B5EF4-FFF2-40B4-BE49-F238E27FC236}">
                  <a16:creationId xmlns:a16="http://schemas.microsoft.com/office/drawing/2014/main" id="{01D17D83-9114-4697-BEB5-3DBCCEC80F03}"/>
                </a:ext>
              </a:extLst>
            </p:cNvPr>
            <p:cNvSpPr txBox="1"/>
            <p:nvPr/>
          </p:nvSpPr>
          <p:spPr bwMode="auto">
            <a:xfrm>
              <a:off x="667904" y="3940784"/>
              <a:ext cx="458780" cy="400110"/>
            </a:xfrm>
            <a:prstGeom prst="rect">
              <a:avLst/>
            </a:prstGeom>
            <a:noFill/>
            <a:ln w="9525">
              <a:noFill/>
              <a:miter lim="800000"/>
              <a:headEnd/>
              <a:tailEnd/>
            </a:ln>
          </p:spPr>
          <p:txBody>
            <a:bodyPr wrap="none" rtlCol="0" anchor="ctr">
              <a:spAutoFit/>
            </a:bodyPr>
            <a:lstStyle/>
            <a:p>
              <a:pPr algn="ctr"/>
              <a:r>
                <a:rPr lang="de-AT" sz="2000" dirty="0">
                  <a:solidFill>
                    <a:schemeClr val="tx1">
                      <a:lumMod val="65000"/>
                      <a:lumOff val="35000"/>
                    </a:schemeClr>
                  </a:solidFill>
                  <a:latin typeface="FontAwesome" pitchFamily="2" charset="0"/>
                </a:rPr>
                <a:t></a:t>
              </a:r>
            </a:p>
          </p:txBody>
        </p:sp>
      </p:grpSp>
      <p:sp>
        <p:nvSpPr>
          <p:cNvPr id="7" name="Rechteck: eine Ecke abgerundet 6">
            <a:extLst>
              <a:ext uri="{FF2B5EF4-FFF2-40B4-BE49-F238E27FC236}">
                <a16:creationId xmlns:a16="http://schemas.microsoft.com/office/drawing/2014/main" id="{B9CDA708-0A04-4E37-827F-2E314D026EF2}"/>
              </a:ext>
            </a:extLst>
          </p:cNvPr>
          <p:cNvSpPr/>
          <p:nvPr/>
        </p:nvSpPr>
        <p:spPr>
          <a:xfrm>
            <a:off x="3816700" y="4428721"/>
            <a:ext cx="3060000" cy="1226399"/>
          </a:xfrm>
          <a:prstGeom prst="round1Rect">
            <a:avLst>
              <a:gd name="adj" fmla="val 0"/>
            </a:avLst>
          </a:prstGeom>
          <a:solidFill>
            <a:srgbClr val="009D3A"/>
          </a:solidFill>
          <a:ln w="190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r>
              <a:rPr lang="de-AT" sz="1400" dirty="0"/>
              <a:t>Value </a:t>
            </a:r>
            <a:r>
              <a:rPr lang="de-AT" sz="1400" dirty="0" err="1"/>
              <a:t>Creation</a:t>
            </a:r>
            <a:r>
              <a:rPr lang="de-AT" sz="1400" dirty="0"/>
              <a:t> </a:t>
            </a:r>
            <a:r>
              <a:rPr lang="de-AT" sz="1400" dirty="0" err="1"/>
              <a:t>through</a:t>
            </a:r>
            <a:r>
              <a:rPr lang="de-AT" sz="1400" dirty="0"/>
              <a:t> Architecture Management, </a:t>
            </a:r>
            <a:r>
              <a:rPr lang="de-AT" sz="1400" dirty="0" err="1"/>
              <a:t>How</a:t>
            </a:r>
            <a:r>
              <a:rPr lang="de-AT" sz="1400" dirty="0"/>
              <a:t> </a:t>
            </a:r>
            <a:r>
              <a:rPr lang="de-AT" sz="1400" dirty="0" err="1"/>
              <a:t>to</a:t>
            </a:r>
            <a:r>
              <a:rPr lang="de-AT" sz="1400" dirty="0"/>
              <a:t> </a:t>
            </a:r>
            <a:r>
              <a:rPr lang="de-AT" sz="1400" dirty="0" err="1"/>
              <a:t>start</a:t>
            </a:r>
            <a:r>
              <a:rPr lang="de-AT" sz="1400" dirty="0"/>
              <a:t> </a:t>
            </a:r>
            <a:r>
              <a:rPr lang="de-AT" sz="1400" dirty="0" err="1"/>
              <a:t>your</a:t>
            </a:r>
            <a:r>
              <a:rPr lang="de-AT" sz="1400" dirty="0"/>
              <a:t> EA, EU-GDPR, </a:t>
            </a:r>
            <a:r>
              <a:rPr lang="de-AT" sz="1400" dirty="0" err="1"/>
              <a:t>Optimize</a:t>
            </a:r>
            <a:r>
              <a:rPr lang="de-AT" sz="1400" dirty="0"/>
              <a:t> </a:t>
            </a:r>
            <a:r>
              <a:rPr lang="de-AT" sz="1400" dirty="0" err="1"/>
              <a:t>your</a:t>
            </a:r>
            <a:r>
              <a:rPr lang="de-AT" sz="1400" dirty="0"/>
              <a:t> IT, Making </a:t>
            </a:r>
            <a:r>
              <a:rPr lang="de-AT" sz="1400" dirty="0" err="1"/>
              <a:t>Archimate</a:t>
            </a:r>
            <a:r>
              <a:rPr lang="de-AT" sz="1400" dirty="0"/>
              <a:t> </a:t>
            </a:r>
            <a:r>
              <a:rPr lang="de-AT" sz="1400" dirty="0" err="1"/>
              <a:t>business</a:t>
            </a:r>
            <a:r>
              <a:rPr lang="de-AT" sz="1400" dirty="0"/>
              <a:t> fit and </a:t>
            </a:r>
            <a:r>
              <a:rPr lang="de-AT" sz="1400" dirty="0" err="1"/>
              <a:t>many</a:t>
            </a:r>
            <a:r>
              <a:rPr lang="de-AT" sz="1400" dirty="0"/>
              <a:t> </a:t>
            </a:r>
            <a:r>
              <a:rPr lang="de-AT" sz="1400" dirty="0" err="1"/>
              <a:t>more</a:t>
            </a:r>
            <a:r>
              <a:rPr lang="de-AT" sz="1400" dirty="0"/>
              <a:t>!</a:t>
            </a:r>
            <a:endParaRPr lang="de-AT" sz="1050" dirty="0"/>
          </a:p>
        </p:txBody>
      </p:sp>
      <p:sp>
        <p:nvSpPr>
          <p:cNvPr id="8" name="Rechteck: eine Ecke abgerundet 7">
            <a:extLst>
              <a:ext uri="{FF2B5EF4-FFF2-40B4-BE49-F238E27FC236}">
                <a16:creationId xmlns:a16="http://schemas.microsoft.com/office/drawing/2014/main" id="{6847D27A-486F-4D39-A5BA-65F6007D4A0B}"/>
              </a:ext>
            </a:extLst>
          </p:cNvPr>
          <p:cNvSpPr/>
          <p:nvPr/>
        </p:nvSpPr>
        <p:spPr>
          <a:xfrm>
            <a:off x="6967350" y="4428722"/>
            <a:ext cx="3060000" cy="1219160"/>
          </a:xfrm>
          <a:prstGeom prst="round1Rect">
            <a:avLst>
              <a:gd name="adj" fmla="val 0"/>
            </a:avLst>
          </a:prstGeom>
          <a:solidFill>
            <a:srgbClr val="595959"/>
          </a:solidFill>
          <a:ln w="190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r>
              <a:rPr lang="de-AT" sz="1400" dirty="0" err="1"/>
              <a:t>Achieve</a:t>
            </a:r>
            <a:r>
              <a:rPr lang="de-AT" sz="1400" dirty="0"/>
              <a:t> </a:t>
            </a:r>
            <a:r>
              <a:rPr lang="de-AT" sz="1400" dirty="0" err="1"/>
              <a:t>Success</a:t>
            </a:r>
            <a:r>
              <a:rPr lang="de-AT" sz="1400" dirty="0"/>
              <a:t> in Quality, </a:t>
            </a:r>
            <a:r>
              <a:rPr lang="de-AT" sz="1400" dirty="0" err="1"/>
              <a:t>Process</a:t>
            </a:r>
            <a:r>
              <a:rPr lang="de-AT" sz="1400" dirty="0"/>
              <a:t> and Risk Management, End-</a:t>
            </a:r>
            <a:r>
              <a:rPr lang="de-AT" sz="1400" dirty="0" err="1"/>
              <a:t>to</a:t>
            </a:r>
            <a:r>
              <a:rPr lang="de-AT" sz="1400" dirty="0"/>
              <a:t>-End Transformation, Knowledge Management, </a:t>
            </a:r>
            <a:r>
              <a:rPr lang="de-AT" sz="1400" dirty="0" err="1"/>
              <a:t>Confluence</a:t>
            </a:r>
            <a:r>
              <a:rPr lang="de-AT" sz="1400" dirty="0"/>
              <a:t> Integration and </a:t>
            </a:r>
            <a:r>
              <a:rPr lang="de-AT" sz="1400" dirty="0" err="1"/>
              <a:t>many</a:t>
            </a:r>
            <a:r>
              <a:rPr lang="de-AT" sz="1400" dirty="0"/>
              <a:t> </a:t>
            </a:r>
            <a:r>
              <a:rPr lang="de-AT" sz="1400" dirty="0" err="1"/>
              <a:t>more</a:t>
            </a:r>
            <a:r>
              <a:rPr lang="de-AT" sz="1400" dirty="0"/>
              <a:t>!</a:t>
            </a:r>
          </a:p>
        </p:txBody>
      </p:sp>
      <p:sp>
        <p:nvSpPr>
          <p:cNvPr id="9" name="Rechteck: eine Ecke abgerundet 8">
            <a:extLst>
              <a:ext uri="{FF2B5EF4-FFF2-40B4-BE49-F238E27FC236}">
                <a16:creationId xmlns:a16="http://schemas.microsoft.com/office/drawing/2014/main" id="{E8781C90-4B51-40A8-B8AF-DE33BB542138}"/>
              </a:ext>
            </a:extLst>
          </p:cNvPr>
          <p:cNvSpPr/>
          <p:nvPr/>
        </p:nvSpPr>
        <p:spPr>
          <a:xfrm>
            <a:off x="664531" y="4428721"/>
            <a:ext cx="3060000" cy="1219159"/>
          </a:xfrm>
          <a:prstGeom prst="round1Rect">
            <a:avLst>
              <a:gd name="adj" fmla="val 0"/>
            </a:avLst>
          </a:prstGeom>
          <a:solidFill>
            <a:srgbClr val="0070C0"/>
          </a:solidFill>
          <a:ln w="190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r>
              <a:rPr lang="de-AT" sz="1400" dirty="0" err="1"/>
              <a:t>Maturity</a:t>
            </a:r>
            <a:r>
              <a:rPr lang="de-AT" sz="1400" dirty="0"/>
              <a:t> and Performance </a:t>
            </a:r>
            <a:r>
              <a:rPr lang="de-AT" sz="1400" dirty="0" err="1"/>
              <a:t>of</a:t>
            </a:r>
            <a:r>
              <a:rPr lang="de-AT" sz="1400" dirty="0"/>
              <a:t> BPM, Digital Transformation, ISO 9001:2015, Workflow-</a:t>
            </a:r>
            <a:r>
              <a:rPr lang="de-AT" sz="1400" dirty="0" err="1"/>
              <a:t>based</a:t>
            </a:r>
            <a:r>
              <a:rPr lang="de-AT" sz="1400" dirty="0"/>
              <a:t> </a:t>
            </a:r>
            <a:r>
              <a:rPr lang="de-AT" sz="1400" dirty="0" err="1"/>
              <a:t>Process</a:t>
            </a:r>
            <a:r>
              <a:rPr lang="de-AT" sz="1400" dirty="0"/>
              <a:t> </a:t>
            </a:r>
            <a:r>
              <a:rPr lang="de-AT" sz="1400" dirty="0" err="1"/>
              <a:t>Execution</a:t>
            </a:r>
            <a:r>
              <a:rPr lang="de-AT" sz="1400" dirty="0"/>
              <a:t>, </a:t>
            </a:r>
            <a:r>
              <a:rPr lang="de-AT" sz="1400" dirty="0" err="1"/>
              <a:t>Process</a:t>
            </a:r>
            <a:r>
              <a:rPr lang="de-AT" sz="1400" dirty="0"/>
              <a:t> </a:t>
            </a:r>
            <a:r>
              <a:rPr lang="de-AT" sz="1400" dirty="0" err="1"/>
              <a:t>Optimization</a:t>
            </a:r>
            <a:r>
              <a:rPr lang="de-AT" sz="1400" dirty="0"/>
              <a:t> and </a:t>
            </a:r>
            <a:r>
              <a:rPr lang="de-AT" sz="1400" dirty="0" err="1"/>
              <a:t>many</a:t>
            </a:r>
            <a:r>
              <a:rPr lang="de-AT" sz="1400" dirty="0"/>
              <a:t> </a:t>
            </a:r>
            <a:r>
              <a:rPr lang="de-AT" sz="1400" dirty="0" err="1"/>
              <a:t>more</a:t>
            </a:r>
            <a:r>
              <a:rPr lang="de-AT" sz="1400" dirty="0"/>
              <a:t>!</a:t>
            </a:r>
          </a:p>
        </p:txBody>
      </p:sp>
    </p:spTree>
    <p:extLst>
      <p:ext uri="{BB962C8B-B14F-4D97-AF65-F5344CB8AC3E}">
        <p14:creationId xmlns:p14="http://schemas.microsoft.com/office/powerpoint/2010/main" val="117901680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E2C896-4912-48D6-8C81-10861ACE88F7}"/>
              </a:ext>
            </a:extLst>
          </p:cNvPr>
          <p:cNvSpPr>
            <a:spLocks noGrp="1"/>
          </p:cNvSpPr>
          <p:nvPr>
            <p:ph type="ctrTitle"/>
          </p:nvPr>
        </p:nvSpPr>
        <p:spPr/>
        <p:txBody>
          <a:bodyPr/>
          <a:lstStyle/>
          <a:p>
            <a:r>
              <a:rPr lang="en-US" dirty="0"/>
              <a:t>Fancy to work </a:t>
            </a:r>
            <a:r>
              <a:rPr lang="en-US" dirty="0" smtClean="0"/>
              <a:t>at </a:t>
            </a:r>
            <a:r>
              <a:rPr lang="en-US" dirty="0"/>
              <a:t>BOC Group?</a:t>
            </a:r>
            <a:endParaRPr lang="de-AT" dirty="0"/>
          </a:p>
        </p:txBody>
      </p:sp>
      <p:sp>
        <p:nvSpPr>
          <p:cNvPr id="4" name="Textplatzhalter 3">
            <a:extLst>
              <a:ext uri="{FF2B5EF4-FFF2-40B4-BE49-F238E27FC236}">
                <a16:creationId xmlns:a16="http://schemas.microsoft.com/office/drawing/2014/main" id="{C3ECDB1B-5B90-4A30-8D2B-B756CD017C0D}"/>
              </a:ext>
            </a:extLst>
          </p:cNvPr>
          <p:cNvSpPr>
            <a:spLocks noGrp="1"/>
          </p:cNvSpPr>
          <p:nvPr>
            <p:ph type="body" sz="quarter" idx="13"/>
          </p:nvPr>
        </p:nvSpPr>
        <p:spPr/>
        <p:txBody>
          <a:bodyPr/>
          <a:lstStyle/>
          <a:p>
            <a:r>
              <a:rPr lang="en-US" dirty="0"/>
              <a:t>We certainly got the right thing for you</a:t>
            </a:r>
            <a:endParaRPr lang="de-AT" dirty="0"/>
          </a:p>
        </p:txBody>
      </p:sp>
      <p:sp>
        <p:nvSpPr>
          <p:cNvPr id="5" name="Textfeld 4">
            <a:extLst>
              <a:ext uri="{FF2B5EF4-FFF2-40B4-BE49-F238E27FC236}">
                <a16:creationId xmlns:a16="http://schemas.microsoft.com/office/drawing/2014/main" id="{C177F704-CBD0-4664-AD35-AA59D21503E7}"/>
              </a:ext>
            </a:extLst>
          </p:cNvPr>
          <p:cNvSpPr txBox="1"/>
          <p:nvPr/>
        </p:nvSpPr>
        <p:spPr bwMode="auto">
          <a:xfrm>
            <a:off x="7146950" y="5724901"/>
            <a:ext cx="2952410" cy="1415772"/>
          </a:xfrm>
          <a:prstGeom prst="rect">
            <a:avLst/>
          </a:prstGeom>
          <a:noFill/>
          <a:ln w="9525">
            <a:noFill/>
            <a:miter lim="800000"/>
            <a:headEnd/>
            <a:tailEnd/>
          </a:ln>
        </p:spPr>
        <p:txBody>
          <a:bodyPr wrap="square" rtlCol="0">
            <a:spAutoFit/>
          </a:bodyPr>
          <a:lstStyle/>
          <a:p>
            <a:pPr>
              <a:buNone/>
              <a:tabLst>
                <a:tab pos="444500" algn="l"/>
              </a:tabLst>
            </a:pPr>
            <a:r>
              <a:rPr lang="de-DE" sz="2000" b="1" dirty="0" err="1">
                <a:latin typeface="Arial Narrow" pitchFamily="34" charset="0"/>
              </a:rPr>
              <a:t>Simply</a:t>
            </a:r>
            <a:r>
              <a:rPr lang="de-DE" sz="2000" b="1" dirty="0">
                <a:latin typeface="Arial Narrow" pitchFamily="34" charset="0"/>
              </a:rPr>
              <a:t> </a:t>
            </a:r>
            <a:r>
              <a:rPr lang="de-DE" sz="2000" b="1" dirty="0" err="1">
                <a:latin typeface="Arial Narrow" pitchFamily="34" charset="0"/>
              </a:rPr>
              <a:t>get</a:t>
            </a:r>
            <a:r>
              <a:rPr lang="de-DE" sz="2000" b="1" dirty="0">
                <a:latin typeface="Arial Narrow" pitchFamily="34" charset="0"/>
              </a:rPr>
              <a:t> in </a:t>
            </a:r>
            <a:r>
              <a:rPr lang="de-DE" sz="2000" b="1" dirty="0" err="1">
                <a:latin typeface="Arial Narrow" pitchFamily="34" charset="0"/>
              </a:rPr>
              <a:t>touch</a:t>
            </a:r>
            <a:r>
              <a:rPr lang="de-DE" sz="2000" b="1" dirty="0">
                <a:latin typeface="Arial Narrow" pitchFamily="34" charset="0"/>
              </a:rPr>
              <a:t> </a:t>
            </a:r>
            <a:r>
              <a:rPr lang="de-DE" sz="2000" b="1" dirty="0" err="1">
                <a:latin typeface="Arial Narrow" pitchFamily="34" charset="0"/>
              </a:rPr>
              <a:t>with</a:t>
            </a:r>
            <a:r>
              <a:rPr lang="de-DE" sz="2000" b="1" dirty="0">
                <a:latin typeface="Arial Narrow" pitchFamily="34" charset="0"/>
              </a:rPr>
              <a:t> </a:t>
            </a:r>
            <a:r>
              <a:rPr lang="de-DE" sz="2000" b="1" dirty="0" err="1">
                <a:latin typeface="Arial Narrow" pitchFamily="34" charset="0"/>
              </a:rPr>
              <a:t>us</a:t>
            </a:r>
            <a:r>
              <a:rPr lang="de-DE" sz="2000" b="1" dirty="0">
                <a:latin typeface="Arial Narrow" pitchFamily="34" charset="0"/>
              </a:rPr>
              <a:t>!</a:t>
            </a:r>
          </a:p>
          <a:p>
            <a:pPr>
              <a:tabLst>
                <a:tab pos="444500" algn="l"/>
              </a:tabLst>
            </a:pPr>
            <a:r>
              <a:rPr lang="de-DE" dirty="0">
                <a:latin typeface="Arial Narrow" pitchFamily="34" charset="0"/>
              </a:rPr>
              <a:t>www.boc-group.com/career</a:t>
            </a:r>
          </a:p>
          <a:p>
            <a:pPr>
              <a:tabLst>
                <a:tab pos="444500" algn="l"/>
              </a:tabLst>
            </a:pPr>
            <a:endParaRPr lang="de-DE" sz="600" dirty="0">
              <a:latin typeface="FontAwesome" pitchFamily="2" charset="0"/>
            </a:endParaRPr>
          </a:p>
          <a:p>
            <a:pPr>
              <a:tabLst>
                <a:tab pos="444500" algn="l"/>
              </a:tabLst>
            </a:pPr>
            <a:r>
              <a:rPr lang="de-DE" sz="2400" dirty="0">
                <a:latin typeface="FontAwesome" pitchFamily="2" charset="0"/>
              </a:rPr>
              <a:t>  </a:t>
            </a:r>
            <a:r>
              <a:rPr lang="de-DE" sz="2400" dirty="0">
                <a:latin typeface="Arial Narrow" pitchFamily="34" charset="0"/>
              </a:rPr>
              <a:t> </a:t>
            </a:r>
          </a:p>
          <a:p>
            <a:endParaRPr lang="de-AT" dirty="0">
              <a:latin typeface="Arial Narrow" pitchFamily="34" charset="0"/>
            </a:endParaRPr>
          </a:p>
        </p:txBody>
      </p:sp>
      <p:sp>
        <p:nvSpPr>
          <p:cNvPr id="12" name="Textfeld 11">
            <a:extLst>
              <a:ext uri="{FF2B5EF4-FFF2-40B4-BE49-F238E27FC236}">
                <a16:creationId xmlns:a16="http://schemas.microsoft.com/office/drawing/2014/main" id="{6862458C-929C-4C44-8A9B-9F1E388CE0B5}"/>
              </a:ext>
            </a:extLst>
          </p:cNvPr>
          <p:cNvSpPr txBox="1"/>
          <p:nvPr/>
        </p:nvSpPr>
        <p:spPr bwMode="auto">
          <a:xfrm>
            <a:off x="666700" y="5724901"/>
            <a:ext cx="6264220" cy="1200329"/>
          </a:xfrm>
          <a:prstGeom prst="rect">
            <a:avLst/>
          </a:prstGeom>
          <a:noFill/>
          <a:ln w="9525">
            <a:noFill/>
            <a:miter lim="800000"/>
            <a:headEnd/>
            <a:tailEnd/>
          </a:ln>
        </p:spPr>
        <p:txBody>
          <a:bodyPr wrap="square" rtlCol="0">
            <a:spAutoFit/>
          </a:bodyPr>
          <a:lstStyle/>
          <a:p>
            <a:pPr marL="285750" lvl="0" indent="-285750">
              <a:buClr>
                <a:schemeClr val="tx1">
                  <a:lumMod val="65000"/>
                  <a:lumOff val="35000"/>
                </a:schemeClr>
              </a:buClr>
              <a:buSzPct val="80000"/>
              <a:buFont typeface="FontAwesome" pitchFamily="2" charset="0"/>
              <a:buChar char=""/>
              <a:defRPr/>
            </a:pPr>
            <a:r>
              <a:rPr lang="en-GB" dirty="0">
                <a:solidFill>
                  <a:prstClr val="black"/>
                </a:solidFill>
                <a:latin typeface="Arial Narrow" pitchFamily="34" charset="0"/>
              </a:rPr>
              <a:t>Bachelor or Master </a:t>
            </a:r>
            <a:r>
              <a:rPr lang="en-GB" b="1" dirty="0">
                <a:solidFill>
                  <a:prstClr val="black"/>
                </a:solidFill>
                <a:latin typeface="Arial Narrow" pitchFamily="34" charset="0"/>
              </a:rPr>
              <a:t>Thesis</a:t>
            </a:r>
          </a:p>
          <a:p>
            <a:pPr marL="285750" lvl="0" indent="-285750">
              <a:buClr>
                <a:schemeClr val="tx1">
                  <a:lumMod val="65000"/>
                  <a:lumOff val="35000"/>
                </a:schemeClr>
              </a:buClr>
              <a:buSzPct val="80000"/>
              <a:buFont typeface="FontAwesome" pitchFamily="2" charset="0"/>
              <a:buChar char=""/>
              <a:defRPr/>
            </a:pPr>
            <a:r>
              <a:rPr lang="en-GB" b="1" dirty="0">
                <a:solidFill>
                  <a:prstClr val="black"/>
                </a:solidFill>
                <a:latin typeface="Arial Narrow" pitchFamily="34" charset="0"/>
              </a:rPr>
              <a:t>Internships </a:t>
            </a:r>
            <a:r>
              <a:rPr lang="en-GB" dirty="0">
                <a:solidFill>
                  <a:prstClr val="black"/>
                </a:solidFill>
                <a:latin typeface="Arial Narrow" pitchFamily="34" charset="0"/>
              </a:rPr>
              <a:t>and </a:t>
            </a:r>
            <a:r>
              <a:rPr lang="en-GB" b="1" dirty="0">
                <a:solidFill>
                  <a:prstClr val="black"/>
                </a:solidFill>
                <a:latin typeface="Arial Narrow" pitchFamily="34" charset="0"/>
              </a:rPr>
              <a:t>Practical Work Experience</a:t>
            </a:r>
          </a:p>
          <a:p>
            <a:pPr marL="285750" lvl="0" indent="-285750">
              <a:buClr>
                <a:schemeClr val="tx1">
                  <a:lumMod val="65000"/>
                  <a:lumOff val="35000"/>
                </a:schemeClr>
              </a:buClr>
              <a:buSzPct val="80000"/>
              <a:buFont typeface="FontAwesome" pitchFamily="2" charset="0"/>
              <a:buChar char=""/>
              <a:defRPr/>
            </a:pPr>
            <a:r>
              <a:rPr lang="en-GB" b="1" dirty="0">
                <a:solidFill>
                  <a:prstClr val="black"/>
                </a:solidFill>
                <a:latin typeface="Arial Narrow" pitchFamily="34" charset="0"/>
              </a:rPr>
              <a:t>Exciting Job Offers </a:t>
            </a:r>
            <a:r>
              <a:rPr lang="en-GB" dirty="0">
                <a:solidFill>
                  <a:prstClr val="black"/>
                </a:solidFill>
                <a:latin typeface="Arial Narrow" pitchFamily="34" charset="0"/>
              </a:rPr>
              <a:t>with </a:t>
            </a:r>
            <a:r>
              <a:rPr lang="en-GB" b="1" dirty="0">
                <a:solidFill>
                  <a:prstClr val="black"/>
                </a:solidFill>
                <a:latin typeface="Arial Narrow" pitchFamily="34" charset="0"/>
              </a:rPr>
              <a:t>great Career Opportunities </a:t>
            </a:r>
            <a:br>
              <a:rPr lang="en-GB" b="1" dirty="0">
                <a:solidFill>
                  <a:prstClr val="black"/>
                </a:solidFill>
                <a:latin typeface="Arial Narrow" pitchFamily="34" charset="0"/>
              </a:rPr>
            </a:br>
            <a:r>
              <a:rPr lang="en-GB" dirty="0">
                <a:solidFill>
                  <a:prstClr val="black"/>
                </a:solidFill>
                <a:latin typeface="Arial Narrow" pitchFamily="34" charset="0"/>
              </a:rPr>
              <a:t>in Consulting, Sales, Programming and much more</a:t>
            </a:r>
          </a:p>
        </p:txBody>
      </p:sp>
      <p:pic>
        <p:nvPicPr>
          <p:cNvPr id="23" name="Grafik 22">
            <a:extLst>
              <a:ext uri="{FF2B5EF4-FFF2-40B4-BE49-F238E27FC236}">
                <a16:creationId xmlns:a16="http://schemas.microsoft.com/office/drawing/2014/main" id="{2AA8AA6E-D517-4C53-B0B3-03E68DD81D8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r="890"/>
          <a:stretch/>
        </p:blipFill>
        <p:spPr>
          <a:xfrm>
            <a:off x="666700" y="1655146"/>
            <a:ext cx="5088781" cy="3426676"/>
          </a:xfrm>
          <a:prstGeom prst="rect">
            <a:avLst/>
          </a:prstGeom>
        </p:spPr>
      </p:pic>
      <p:pic>
        <p:nvPicPr>
          <p:cNvPr id="30" name="Grafik 29">
            <a:extLst>
              <a:ext uri="{FF2B5EF4-FFF2-40B4-BE49-F238E27FC236}">
                <a16:creationId xmlns:a16="http://schemas.microsoft.com/office/drawing/2014/main" id="{B844CF2A-D105-4199-8D3A-2CE5B533EE1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12650" r="1790" b="29055"/>
          <a:stretch/>
        </p:blipFill>
        <p:spPr>
          <a:xfrm>
            <a:off x="5922778" y="1655146"/>
            <a:ext cx="4097522" cy="1621415"/>
          </a:xfrm>
          <a:prstGeom prst="rect">
            <a:avLst/>
          </a:prstGeom>
        </p:spPr>
      </p:pic>
      <p:pic>
        <p:nvPicPr>
          <p:cNvPr id="34" name="Grafik 33">
            <a:extLst>
              <a:ext uri="{FF2B5EF4-FFF2-40B4-BE49-F238E27FC236}">
                <a16:creationId xmlns:a16="http://schemas.microsoft.com/office/drawing/2014/main" id="{5020D85A-BBB5-4B89-9FFD-DB9C95E8FD6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0271" b="29098"/>
          <a:stretch/>
        </p:blipFill>
        <p:spPr>
          <a:xfrm>
            <a:off x="5922779" y="3425592"/>
            <a:ext cx="4097521" cy="1656230"/>
          </a:xfrm>
          <a:prstGeom prst="rect">
            <a:avLst/>
          </a:prstGeom>
        </p:spPr>
      </p:pic>
    </p:spTree>
    <p:extLst>
      <p:ext uri="{BB962C8B-B14F-4D97-AF65-F5344CB8AC3E}">
        <p14:creationId xmlns:p14="http://schemas.microsoft.com/office/powerpoint/2010/main" val="31439898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66699" y="5674994"/>
            <a:ext cx="5346700" cy="877163"/>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Narrow" pitchFamily="34" charset="0"/>
                <a:ea typeface="+mn-ea"/>
                <a:cs typeface="+mn-cs"/>
              </a:rPr>
              <a:t>Do you have a specific request?</a:t>
            </a:r>
          </a:p>
          <a:p>
            <a:pPr marL="0" marR="0" lvl="0" indent="0" algn="l" defTabSz="914400" rtl="0" eaLnBrk="1" fontAlgn="base" latinLnBrk="0" hangingPunct="1">
              <a:lnSpc>
                <a:spcPct val="100000"/>
              </a:lnSpc>
              <a:spcBef>
                <a:spcPct val="0"/>
              </a:spcBef>
              <a:spcAft>
                <a:spcPct val="0"/>
              </a:spcAft>
              <a:buClrTx/>
              <a:buSzTx/>
              <a:buFontTx/>
              <a:buNone/>
              <a:tabLst>
                <a:tab pos="444500" algn="l"/>
              </a:tabLst>
              <a:defRPr/>
            </a:pPr>
            <a:r>
              <a:rPr kumimoji="0" lang="de-DE" sz="1500" b="0" i="0" u="none" strike="noStrike" kern="1200" cap="none" spc="0" normalizeH="0" baseline="0" noProof="0" dirty="0" err="1">
                <a:ln>
                  <a:noFill/>
                </a:ln>
                <a:solidFill>
                  <a:prstClr val="black"/>
                </a:solidFill>
                <a:effectLst/>
                <a:uLnTx/>
                <a:uFillTx/>
                <a:latin typeface="Arial Narrow" pitchFamily="34" charset="0"/>
                <a:ea typeface="+mn-ea"/>
                <a:cs typeface="+mn-cs"/>
              </a:rPr>
              <a:t>Contact</a:t>
            </a:r>
            <a:r>
              <a:rPr kumimoji="0" lang="de-DE" sz="1500" b="0" i="0" u="none" strike="noStrike" kern="1200" cap="none" spc="0" normalizeH="0" baseline="0" noProof="0" dirty="0">
                <a:ln>
                  <a:noFill/>
                </a:ln>
                <a:solidFill>
                  <a:prstClr val="black"/>
                </a:solidFill>
                <a:effectLst/>
                <a:uLnTx/>
                <a:uFillTx/>
                <a:latin typeface="Arial Narrow" pitchFamily="34" charset="0"/>
                <a:ea typeface="+mn-ea"/>
                <a:cs typeface="+mn-cs"/>
              </a:rPr>
              <a:t> </a:t>
            </a:r>
            <a:r>
              <a:rPr kumimoji="0" lang="de-DE" sz="1500" b="0" i="0" u="none" strike="noStrike" kern="1200" cap="none" spc="0" normalizeH="0" baseline="0" noProof="0" dirty="0" err="1">
                <a:ln>
                  <a:noFill/>
                </a:ln>
                <a:solidFill>
                  <a:prstClr val="black"/>
                </a:solidFill>
                <a:effectLst/>
                <a:uLnTx/>
                <a:uFillTx/>
                <a:latin typeface="Arial Narrow" pitchFamily="34" charset="0"/>
                <a:ea typeface="+mn-ea"/>
                <a:cs typeface="+mn-cs"/>
              </a:rPr>
              <a:t>us</a:t>
            </a:r>
            <a:r>
              <a:rPr kumimoji="0" lang="de-DE" sz="1500" b="0" i="0" u="none" strike="noStrike" kern="1200" cap="none" spc="0" normalizeH="0" baseline="0" noProof="0" dirty="0">
                <a:ln>
                  <a:noFill/>
                </a:ln>
                <a:solidFill>
                  <a:prstClr val="black"/>
                </a:solidFill>
                <a:effectLst/>
                <a:uLnTx/>
                <a:uFillTx/>
                <a:latin typeface="Arial Narrow" pitchFamily="34" charset="0"/>
                <a:ea typeface="+mn-ea"/>
                <a:cs typeface="+mn-cs"/>
              </a:rPr>
              <a:t> at </a:t>
            </a:r>
            <a:r>
              <a:rPr kumimoji="0" lang="de-DE" sz="1500" b="0" i="0" u="none" strike="noStrike" kern="1200" cap="none" spc="0" normalizeH="0" baseline="0" noProof="0" dirty="0">
                <a:ln>
                  <a:noFill/>
                </a:ln>
                <a:solidFill>
                  <a:prstClr val="black"/>
                </a:solidFill>
                <a:effectLst/>
                <a:uLnTx/>
                <a:uFillTx/>
                <a:latin typeface="Arial Narrow" pitchFamily="34" charset="0"/>
                <a:ea typeface="+mn-ea"/>
                <a:cs typeface="+mn-cs"/>
                <a:hlinkClick r:id="rId2"/>
              </a:rPr>
              <a:t>www.boc-group.com/contact</a:t>
            </a:r>
            <a:r>
              <a:rPr kumimoji="0" lang="de-DE" sz="1500" b="0" i="0" u="none" strike="noStrike" kern="1200" cap="none" spc="0" normalizeH="0" baseline="0" noProof="0" dirty="0">
                <a:ln>
                  <a:noFill/>
                </a:ln>
                <a:solidFill>
                  <a:prstClr val="black"/>
                </a:solidFill>
                <a:effectLst/>
                <a:uLnTx/>
                <a:uFillTx/>
                <a:latin typeface="Arial Narrow" pitchFamily="34" charset="0"/>
                <a:ea typeface="+mn-ea"/>
                <a:cs typeface="+mn-cs"/>
              </a:rPr>
              <a:t>.</a:t>
            </a:r>
          </a:p>
          <a:p>
            <a:pPr marL="0" marR="0" lvl="0" indent="0" algn="l" defTabSz="914400" rtl="0" eaLnBrk="1" fontAlgn="base" latinLnBrk="0" hangingPunct="1">
              <a:lnSpc>
                <a:spcPct val="100000"/>
              </a:lnSpc>
              <a:spcBef>
                <a:spcPct val="0"/>
              </a:spcBef>
              <a:spcAft>
                <a:spcPct val="0"/>
              </a:spcAft>
              <a:buClrTx/>
              <a:buSzTx/>
              <a:buFontTx/>
              <a:buNone/>
              <a:tabLst>
                <a:tab pos="444500" algn="l"/>
              </a:tabLst>
              <a:defRPr/>
            </a:pPr>
            <a:endParaRPr kumimoji="0" lang="de-DE" sz="1800" b="1" i="0" u="none" strike="noStrike" kern="1200" cap="none" spc="0" normalizeH="0" baseline="0" noProof="0" dirty="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902696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ctrTitle"/>
          </p:nvPr>
        </p:nvSpPr>
        <p:spPr>
          <a:xfrm>
            <a:off x="666000" y="335400"/>
            <a:ext cx="9054482" cy="609742"/>
          </a:xfrm>
        </p:spPr>
        <p:txBody>
          <a:bodyPr/>
          <a:lstStyle/>
          <a:p>
            <a:r>
              <a:rPr lang="pl-PL" altLang="de-DE" dirty="0"/>
              <a:t>English References</a:t>
            </a:r>
            <a:endParaRPr lang="de-AT" dirty="0"/>
          </a:p>
        </p:txBody>
      </p:sp>
      <p:sp>
        <p:nvSpPr>
          <p:cNvPr id="4" name="Textplatzhalter 3"/>
          <p:cNvSpPr>
            <a:spLocks noGrp="1"/>
          </p:cNvSpPr>
          <p:nvPr>
            <p:ph type="body" sz="quarter" idx="17"/>
          </p:nvPr>
        </p:nvSpPr>
        <p:spPr>
          <a:xfrm>
            <a:off x="666700" y="1332291"/>
            <a:ext cx="9072610" cy="2049792"/>
          </a:xfrm>
        </p:spPr>
        <p:txBody>
          <a:bodyPr>
            <a:spAutoFit/>
          </a:bodyPr>
          <a:lstStyle/>
          <a:p>
            <a:r>
              <a:rPr lang="pl-PL" sz="1800" dirty="0"/>
              <a:t>http://www.workflowpatterns.com</a:t>
            </a:r>
          </a:p>
          <a:p>
            <a:endParaRPr lang="pl-PL" sz="1800" dirty="0"/>
          </a:p>
          <a:p>
            <a:r>
              <a:rPr lang="en-US" sz="1800" dirty="0"/>
              <a:t>Real-Life BPMN: With introductions to CMMN and DMN</a:t>
            </a:r>
            <a:r>
              <a:rPr lang="pl-PL" sz="1800" dirty="0"/>
              <a:t>, Jakob Freund, Bernd Rücker</a:t>
            </a:r>
          </a:p>
          <a:p>
            <a:endParaRPr lang="pl-PL" sz="1800" dirty="0"/>
          </a:p>
          <a:p>
            <a:r>
              <a:rPr lang="pl-PL" sz="1800" dirty="0"/>
              <a:t>BPMN </a:t>
            </a:r>
            <a:r>
              <a:rPr lang="en-US" sz="1800" dirty="0"/>
              <a:t>Method and Style, 2nd Edition</a:t>
            </a:r>
            <a:r>
              <a:rPr lang="pl-PL" sz="1800" dirty="0"/>
              <a:t>, Bruce Silver</a:t>
            </a:r>
            <a:endParaRPr lang="de-DE" sz="1800" dirty="0"/>
          </a:p>
          <a:p>
            <a:endParaRPr lang="pl-PL" sz="1800" dirty="0"/>
          </a:p>
        </p:txBody>
      </p:sp>
      <p:sp>
        <p:nvSpPr>
          <p:cNvPr id="5" name="Titel 1"/>
          <p:cNvSpPr txBox="1">
            <a:spLocks/>
          </p:cNvSpPr>
          <p:nvPr/>
        </p:nvSpPr>
        <p:spPr>
          <a:xfrm>
            <a:off x="666000" y="3600000"/>
            <a:ext cx="9054482" cy="609742"/>
          </a:xfrm>
          <a:prstGeom prst="rect">
            <a:avLst/>
          </a:prstGeom>
        </p:spPr>
        <p:txBody>
          <a:bodyPr lIns="0" tIns="56159" rIns="112321" bIns="56159"/>
          <a:lstStyle>
            <a:lvl1pPr algn="l" rtl="0" eaLnBrk="0" fontAlgn="base" hangingPunct="0">
              <a:spcBef>
                <a:spcPct val="0"/>
              </a:spcBef>
              <a:spcAft>
                <a:spcPct val="0"/>
              </a:spcAft>
              <a:defRPr sz="2800" b="1" kern="1200" baseline="0">
                <a:solidFill>
                  <a:schemeClr val="tx1"/>
                </a:solidFill>
                <a:latin typeface="Arial Narrow" pitchFamily="34" charset="0"/>
                <a:ea typeface="+mj-ea"/>
                <a:cs typeface="+mj-cs"/>
              </a:defRPr>
            </a:lvl1pPr>
            <a:lvl2pPr algn="l" rtl="0" eaLnBrk="0" fontAlgn="base" hangingPunct="0">
              <a:spcBef>
                <a:spcPct val="0"/>
              </a:spcBef>
              <a:spcAft>
                <a:spcPct val="0"/>
              </a:spcAft>
              <a:defRPr sz="2800" b="1">
                <a:solidFill>
                  <a:schemeClr val="tx1"/>
                </a:solidFill>
                <a:latin typeface="Arial Narrow" pitchFamily="34" charset="0"/>
              </a:defRPr>
            </a:lvl2pPr>
            <a:lvl3pPr algn="l" rtl="0" eaLnBrk="0" fontAlgn="base" hangingPunct="0">
              <a:spcBef>
                <a:spcPct val="0"/>
              </a:spcBef>
              <a:spcAft>
                <a:spcPct val="0"/>
              </a:spcAft>
              <a:defRPr sz="2800" b="1">
                <a:solidFill>
                  <a:schemeClr val="tx1"/>
                </a:solidFill>
                <a:latin typeface="Arial Narrow" pitchFamily="34" charset="0"/>
              </a:defRPr>
            </a:lvl3pPr>
            <a:lvl4pPr algn="l" rtl="0" eaLnBrk="0" fontAlgn="base" hangingPunct="0">
              <a:spcBef>
                <a:spcPct val="0"/>
              </a:spcBef>
              <a:spcAft>
                <a:spcPct val="0"/>
              </a:spcAft>
              <a:defRPr sz="2800" b="1">
                <a:solidFill>
                  <a:schemeClr val="tx1"/>
                </a:solidFill>
                <a:latin typeface="Arial Narrow" pitchFamily="34" charset="0"/>
              </a:defRPr>
            </a:lvl4pPr>
            <a:lvl5pPr algn="l" rtl="0" eaLnBrk="0" fontAlgn="base" hangingPunct="0">
              <a:spcBef>
                <a:spcPct val="0"/>
              </a:spcBef>
              <a:spcAft>
                <a:spcPct val="0"/>
              </a:spcAft>
              <a:defRPr sz="2800" b="1">
                <a:solidFill>
                  <a:schemeClr val="tx1"/>
                </a:solidFill>
                <a:latin typeface="Arial Narrow" pitchFamily="34" charset="0"/>
              </a:defRPr>
            </a:lvl5pPr>
            <a:lvl6pPr marL="561602" algn="l" rtl="0" fontAlgn="base">
              <a:spcBef>
                <a:spcPct val="0"/>
              </a:spcBef>
              <a:spcAft>
                <a:spcPct val="0"/>
              </a:spcAft>
              <a:defRPr sz="2800" b="1">
                <a:solidFill>
                  <a:schemeClr val="tx1"/>
                </a:solidFill>
                <a:latin typeface="Arial Narrow" pitchFamily="34" charset="0"/>
              </a:defRPr>
            </a:lvl6pPr>
            <a:lvl7pPr marL="1123205" algn="l" rtl="0" fontAlgn="base">
              <a:spcBef>
                <a:spcPct val="0"/>
              </a:spcBef>
              <a:spcAft>
                <a:spcPct val="0"/>
              </a:spcAft>
              <a:defRPr sz="2800" b="1">
                <a:solidFill>
                  <a:schemeClr val="tx1"/>
                </a:solidFill>
                <a:latin typeface="Arial Narrow" pitchFamily="34" charset="0"/>
              </a:defRPr>
            </a:lvl7pPr>
            <a:lvl8pPr marL="1684807" algn="l" rtl="0" fontAlgn="base">
              <a:spcBef>
                <a:spcPct val="0"/>
              </a:spcBef>
              <a:spcAft>
                <a:spcPct val="0"/>
              </a:spcAft>
              <a:defRPr sz="2800" b="1">
                <a:solidFill>
                  <a:schemeClr val="tx1"/>
                </a:solidFill>
                <a:latin typeface="Arial Narrow" pitchFamily="34" charset="0"/>
              </a:defRPr>
            </a:lvl8pPr>
            <a:lvl9pPr marL="2246408" algn="l" rtl="0" fontAlgn="base">
              <a:spcBef>
                <a:spcPct val="0"/>
              </a:spcBef>
              <a:spcAft>
                <a:spcPct val="0"/>
              </a:spcAft>
              <a:defRPr sz="2800" b="1">
                <a:solidFill>
                  <a:schemeClr val="tx1"/>
                </a:solidFill>
                <a:latin typeface="Arial Narrow" pitchFamily="34" charset="0"/>
              </a:defRPr>
            </a:lvl9pPr>
          </a:lstStyle>
          <a:p>
            <a:r>
              <a:rPr lang="de-DE" altLang="de-DE" dirty="0"/>
              <a:t>German</a:t>
            </a:r>
            <a:r>
              <a:rPr lang="pl-PL" altLang="de-DE" dirty="0"/>
              <a:t> References</a:t>
            </a:r>
            <a:endParaRPr lang="de-AT" dirty="0"/>
          </a:p>
        </p:txBody>
      </p:sp>
      <p:sp>
        <p:nvSpPr>
          <p:cNvPr id="6" name="Textplatzhalter 3"/>
          <p:cNvSpPr>
            <a:spLocks noGrp="1"/>
          </p:cNvSpPr>
          <p:nvPr>
            <p:ph type="body" sz="quarter" idx="17"/>
          </p:nvPr>
        </p:nvSpPr>
        <p:spPr>
          <a:xfrm>
            <a:off x="666000" y="4502490"/>
            <a:ext cx="9072610" cy="870944"/>
          </a:xfrm>
        </p:spPr>
        <p:txBody>
          <a:bodyPr>
            <a:spAutoFit/>
          </a:bodyPr>
          <a:lstStyle/>
          <a:p>
            <a:pPr>
              <a:lnSpc>
                <a:spcPct val="150000"/>
              </a:lnSpc>
            </a:pPr>
            <a:r>
              <a:rPr lang="de-DE" sz="1800" dirty="0"/>
              <a:t>Prozessmanagement für Experten: Impulse für aktuelle und wiederkehrende Themen</a:t>
            </a:r>
            <a:r>
              <a:rPr lang="pl-PL" sz="1800" dirty="0"/>
              <a:t>, </a:t>
            </a:r>
            <a:r>
              <a:rPr lang="de-DE" sz="1800" dirty="0"/>
              <a:t>Franz Bayer</a:t>
            </a:r>
            <a:r>
              <a:rPr lang="pl-PL" sz="1800" dirty="0"/>
              <a:t>, </a:t>
            </a:r>
            <a:r>
              <a:rPr lang="de-DE" sz="1800" dirty="0"/>
              <a:t>Harald Kühn</a:t>
            </a:r>
            <a:r>
              <a:rPr lang="pl-PL" sz="1800" dirty="0"/>
              <a:t>, Springer 2013</a:t>
            </a:r>
            <a:endParaRPr lang="de-DE" sz="1800" dirty="0"/>
          </a:p>
        </p:txBody>
      </p:sp>
    </p:spTree>
    <p:extLst>
      <p:ext uri="{BB962C8B-B14F-4D97-AF65-F5344CB8AC3E}">
        <p14:creationId xmlns:p14="http://schemas.microsoft.com/office/powerpoint/2010/main" val="1449666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altLang="de-DE" dirty="0" err="1"/>
              <a:t>Excursus</a:t>
            </a:r>
            <a:r>
              <a:rPr lang="de-DE" altLang="de-DE" dirty="0"/>
              <a:t>: BPMN </a:t>
            </a:r>
            <a:r>
              <a:rPr lang="de-DE" altLang="de-DE" i="1" dirty="0"/>
              <a:t>„fit </a:t>
            </a:r>
            <a:r>
              <a:rPr lang="de-DE" altLang="de-DE" i="1" dirty="0" err="1"/>
              <a:t>for</a:t>
            </a:r>
            <a:r>
              <a:rPr lang="de-DE" altLang="de-DE" i="1" dirty="0"/>
              <a:t> </a:t>
            </a:r>
            <a:r>
              <a:rPr lang="de-DE" altLang="de-DE" i="1" dirty="0" err="1"/>
              <a:t>business</a:t>
            </a:r>
            <a:r>
              <a:rPr lang="de-DE" altLang="de-DE" i="1" dirty="0"/>
              <a:t>“</a:t>
            </a:r>
            <a:r>
              <a:rPr lang="de-DE" altLang="de-DE" dirty="0"/>
              <a:t> </a:t>
            </a:r>
            <a:r>
              <a:rPr lang="de-DE" altLang="de-DE" dirty="0" err="1"/>
              <a:t>with</a:t>
            </a:r>
            <a:r>
              <a:rPr lang="de-DE" altLang="de-DE" dirty="0"/>
              <a:t> ADONIS</a:t>
            </a:r>
            <a:endParaRPr lang="de-AT" dirty="0"/>
          </a:p>
        </p:txBody>
      </p:sp>
      <p:sp>
        <p:nvSpPr>
          <p:cNvPr id="116" name="Rechteck 115">
            <a:extLst>
              <a:ext uri="{FF2B5EF4-FFF2-40B4-BE49-F238E27FC236}">
                <a16:creationId xmlns:a16="http://schemas.microsoft.com/office/drawing/2014/main" id="{1E81EB51-D136-4DC5-96F4-1FF2A3AB7076}"/>
              </a:ext>
            </a:extLst>
          </p:cNvPr>
          <p:cNvSpPr/>
          <p:nvPr/>
        </p:nvSpPr>
        <p:spPr>
          <a:xfrm>
            <a:off x="667557" y="1332291"/>
            <a:ext cx="9371713" cy="800747"/>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buClr>
                <a:schemeClr val="tx1">
                  <a:lumMod val="65000"/>
                  <a:lumOff val="35000"/>
                </a:schemeClr>
              </a:buClr>
              <a:buSzPct val="75000"/>
              <a:defRPr/>
            </a:pPr>
            <a:r>
              <a:rPr lang="en-US" dirty="0">
                <a:solidFill>
                  <a:schemeClr val="tx1"/>
                </a:solidFill>
                <a:latin typeface="Arial Narrow" pitchFamily="34" charset="0"/>
              </a:rPr>
              <a:t>BOC Group provides BPMN 2.0 in full conformance to Process Modeling and Choreography – as part of the new BPMS application library in the new platform ADONIS NP.</a:t>
            </a:r>
          </a:p>
        </p:txBody>
      </p:sp>
      <p:grpSp>
        <p:nvGrpSpPr>
          <p:cNvPr id="3" name="Gruppieren 2">
            <a:extLst>
              <a:ext uri="{FF2B5EF4-FFF2-40B4-BE49-F238E27FC236}">
                <a16:creationId xmlns:a16="http://schemas.microsoft.com/office/drawing/2014/main" id="{561D9E99-6788-494A-A715-DBDF41E74025}"/>
              </a:ext>
            </a:extLst>
          </p:cNvPr>
          <p:cNvGrpSpPr/>
          <p:nvPr/>
        </p:nvGrpSpPr>
        <p:grpSpPr>
          <a:xfrm>
            <a:off x="2466300" y="3017096"/>
            <a:ext cx="5356137" cy="3420988"/>
            <a:chOff x="2466300" y="2484451"/>
            <a:chExt cx="5356137" cy="3420988"/>
          </a:xfrm>
        </p:grpSpPr>
        <p:grpSp>
          <p:nvGrpSpPr>
            <p:cNvPr id="117" name="Gruppieren 116">
              <a:extLst>
                <a:ext uri="{FF2B5EF4-FFF2-40B4-BE49-F238E27FC236}">
                  <a16:creationId xmlns:a16="http://schemas.microsoft.com/office/drawing/2014/main" id="{BF1D99E5-5C44-48BA-8324-45CFBC4597FC}"/>
                </a:ext>
              </a:extLst>
            </p:cNvPr>
            <p:cNvGrpSpPr>
              <a:grpSpLocks noChangeAspect="1"/>
            </p:cNvGrpSpPr>
            <p:nvPr/>
          </p:nvGrpSpPr>
          <p:grpSpPr>
            <a:xfrm>
              <a:off x="2466300" y="2484451"/>
              <a:ext cx="5356137" cy="3420988"/>
              <a:chOff x="2148927" y="640812"/>
              <a:chExt cx="8784569" cy="5610742"/>
            </a:xfrm>
          </p:grpSpPr>
          <p:grpSp>
            <p:nvGrpSpPr>
              <p:cNvPr id="118" name="Gruppieren 117">
                <a:extLst>
                  <a:ext uri="{FF2B5EF4-FFF2-40B4-BE49-F238E27FC236}">
                    <a16:creationId xmlns:a16="http://schemas.microsoft.com/office/drawing/2014/main" id="{030AD01E-2ACE-4AA0-8039-B193831C5D9F}"/>
                  </a:ext>
                </a:extLst>
              </p:cNvPr>
              <p:cNvGrpSpPr/>
              <p:nvPr/>
            </p:nvGrpSpPr>
            <p:grpSpPr>
              <a:xfrm>
                <a:off x="2148927" y="640812"/>
                <a:ext cx="8784569" cy="5610742"/>
                <a:chOff x="2794672" y="2772491"/>
                <a:chExt cx="5360419" cy="3423722"/>
              </a:xfrm>
            </p:grpSpPr>
            <p:sp>
              <p:nvSpPr>
                <p:cNvPr id="200" name="Rechteck 199">
                  <a:extLst>
                    <a:ext uri="{FF2B5EF4-FFF2-40B4-BE49-F238E27FC236}">
                      <a16:creationId xmlns:a16="http://schemas.microsoft.com/office/drawing/2014/main" id="{68B5C77F-81F4-4F05-9EA0-42327C294560}"/>
                    </a:ext>
                  </a:extLst>
                </p:cNvPr>
                <p:cNvSpPr/>
                <p:nvPr/>
              </p:nvSpPr>
              <p:spPr>
                <a:xfrm>
                  <a:off x="2801971" y="2772491"/>
                  <a:ext cx="5353119" cy="811222"/>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STRATEGY, GOVERNANCE &amp; CONTROLLING/MONITORING</a:t>
                  </a:r>
                </a:p>
              </p:txBody>
            </p:sp>
            <p:sp>
              <p:nvSpPr>
                <p:cNvPr id="201" name="Rechteck 200">
                  <a:extLst>
                    <a:ext uri="{FF2B5EF4-FFF2-40B4-BE49-F238E27FC236}">
                      <a16:creationId xmlns:a16="http://schemas.microsoft.com/office/drawing/2014/main" id="{78A84915-DE7C-41B7-AC90-2065AA5B077D}"/>
                    </a:ext>
                  </a:extLst>
                </p:cNvPr>
                <p:cNvSpPr/>
                <p:nvPr/>
              </p:nvSpPr>
              <p:spPr>
                <a:xfrm>
                  <a:off x="2801022" y="3655527"/>
                  <a:ext cx="870866" cy="1680720"/>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ORGANISATION</a:t>
                  </a:r>
                </a:p>
              </p:txBody>
            </p:sp>
            <p:sp>
              <p:nvSpPr>
                <p:cNvPr id="202" name="Rechteck 201">
                  <a:extLst>
                    <a:ext uri="{FF2B5EF4-FFF2-40B4-BE49-F238E27FC236}">
                      <a16:creationId xmlns:a16="http://schemas.microsoft.com/office/drawing/2014/main" id="{F1624D45-5A1E-44C6-8416-E51312BA7BA9}"/>
                    </a:ext>
                  </a:extLst>
                </p:cNvPr>
                <p:cNvSpPr/>
                <p:nvPr/>
              </p:nvSpPr>
              <p:spPr>
                <a:xfrm>
                  <a:off x="3762479" y="3655527"/>
                  <a:ext cx="3371745" cy="1680720"/>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BPM CORE SCENARIOS</a:t>
                  </a:r>
                </a:p>
              </p:txBody>
            </p:sp>
            <p:sp>
              <p:nvSpPr>
                <p:cNvPr id="203" name="Rechteck 202">
                  <a:extLst>
                    <a:ext uri="{FF2B5EF4-FFF2-40B4-BE49-F238E27FC236}">
                      <a16:creationId xmlns:a16="http://schemas.microsoft.com/office/drawing/2014/main" id="{4685DF99-E00B-485D-9911-28E6860587D9}"/>
                    </a:ext>
                  </a:extLst>
                </p:cNvPr>
                <p:cNvSpPr/>
                <p:nvPr/>
              </p:nvSpPr>
              <p:spPr>
                <a:xfrm>
                  <a:off x="2794672" y="5401777"/>
                  <a:ext cx="877216" cy="794436"/>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RESOURCES</a:t>
                  </a:r>
                  <a:r>
                    <a:rPr lang="en-GB" sz="600" b="1">
                      <a:solidFill>
                        <a:schemeClr val="tx1">
                          <a:lumMod val="65000"/>
                          <a:lumOff val="35000"/>
                        </a:schemeClr>
                      </a:solidFill>
                    </a:rPr>
                    <a:t> </a:t>
                  </a:r>
                </a:p>
              </p:txBody>
            </p:sp>
            <p:sp>
              <p:nvSpPr>
                <p:cNvPr id="204" name="Rechteck 203">
                  <a:extLst>
                    <a:ext uri="{FF2B5EF4-FFF2-40B4-BE49-F238E27FC236}">
                      <a16:creationId xmlns:a16="http://schemas.microsoft.com/office/drawing/2014/main" id="{99C87260-1C79-4D58-BD55-158D751DD979}"/>
                    </a:ext>
                  </a:extLst>
                </p:cNvPr>
                <p:cNvSpPr/>
                <p:nvPr/>
              </p:nvSpPr>
              <p:spPr>
                <a:xfrm>
                  <a:off x="3762479" y="5408060"/>
                  <a:ext cx="3371745" cy="786786"/>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IT &amp; REQUIREMENT</a:t>
                  </a:r>
                  <a:r>
                    <a:rPr lang="en-GB" sz="600" b="1">
                      <a:solidFill>
                        <a:schemeClr val="tx1">
                          <a:lumMod val="65000"/>
                          <a:lumOff val="35000"/>
                        </a:schemeClr>
                      </a:solidFill>
                    </a:rPr>
                    <a:t> </a:t>
                  </a:r>
                  <a:r>
                    <a:rPr lang="en-GB" sz="600">
                      <a:solidFill>
                        <a:schemeClr val="tx1">
                          <a:lumMod val="65000"/>
                          <a:lumOff val="35000"/>
                        </a:schemeClr>
                      </a:solidFill>
                      <a:latin typeface="Arial Narrow" panose="020B0606020202030204" pitchFamily="34" charset="0"/>
                    </a:rPr>
                    <a:t>ENGINEERING</a:t>
                  </a:r>
                </a:p>
              </p:txBody>
            </p:sp>
            <p:sp>
              <p:nvSpPr>
                <p:cNvPr id="205" name="Rechteck 204">
                  <a:extLst>
                    <a:ext uri="{FF2B5EF4-FFF2-40B4-BE49-F238E27FC236}">
                      <a16:creationId xmlns:a16="http://schemas.microsoft.com/office/drawing/2014/main" id="{2BA8A92A-52F7-4706-ADB6-DA8EF377E6BC}"/>
                    </a:ext>
                  </a:extLst>
                </p:cNvPr>
                <p:cNvSpPr/>
                <p:nvPr/>
              </p:nvSpPr>
              <p:spPr>
                <a:xfrm>
                  <a:off x="7218961" y="3655526"/>
                  <a:ext cx="936130" cy="2539320"/>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ICS &amp; RM</a:t>
                  </a:r>
                </a:p>
              </p:txBody>
            </p:sp>
          </p:grpSp>
          <p:sp>
            <p:nvSpPr>
              <p:cNvPr id="119" name="Textfeld 118">
                <a:extLst>
                  <a:ext uri="{FF2B5EF4-FFF2-40B4-BE49-F238E27FC236}">
                    <a16:creationId xmlns:a16="http://schemas.microsoft.com/office/drawing/2014/main" id="{A9DF5E03-83E1-4B4E-A012-302BBB0AF464}"/>
                  </a:ext>
                </a:extLst>
              </p:cNvPr>
              <p:cNvSpPr txBox="1"/>
              <p:nvPr/>
            </p:nvSpPr>
            <p:spPr>
              <a:xfrm>
                <a:off x="3970973" y="1373840"/>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Product</a:t>
                </a:r>
              </a:p>
            </p:txBody>
          </p:sp>
          <p:sp>
            <p:nvSpPr>
              <p:cNvPr id="120" name="Textfeld 119">
                <a:extLst>
                  <a:ext uri="{FF2B5EF4-FFF2-40B4-BE49-F238E27FC236}">
                    <a16:creationId xmlns:a16="http://schemas.microsoft.com/office/drawing/2014/main" id="{3C92E789-896D-4FA8-A265-9AA860E13D6F}"/>
                  </a:ext>
                </a:extLst>
              </p:cNvPr>
              <p:cNvSpPr txBox="1"/>
              <p:nvPr/>
            </p:nvSpPr>
            <p:spPr>
              <a:xfrm>
                <a:off x="6179403" y="1373839"/>
                <a:ext cx="722942" cy="422109"/>
              </a:xfrm>
              <a:prstGeom prst="rect">
                <a:avLst/>
              </a:prstGeom>
              <a:noFill/>
            </p:spPr>
            <p:txBody>
              <a:bodyPr wrap="square" lIns="36000" tIns="36000" rIns="36000" bIns="36000" rtlCol="0">
                <a:spAutoFit/>
              </a:bodyPr>
              <a:lstStyle/>
              <a:p>
                <a:pPr algn="ctr"/>
                <a:r>
                  <a:rPr lang="en-GB" sz="600">
                    <a:latin typeface="Arial Narrow" pitchFamily="34" charset="0"/>
                  </a:rPr>
                  <a:t>Control Objective</a:t>
                </a:r>
              </a:p>
            </p:txBody>
          </p:sp>
          <p:sp>
            <p:nvSpPr>
              <p:cNvPr id="121" name="Textfeld 120">
                <a:extLst>
                  <a:ext uri="{FF2B5EF4-FFF2-40B4-BE49-F238E27FC236}">
                    <a16:creationId xmlns:a16="http://schemas.microsoft.com/office/drawing/2014/main" id="{18768BDB-504E-4E67-8F22-C79B864F4D12}"/>
                  </a:ext>
                </a:extLst>
              </p:cNvPr>
              <p:cNvSpPr txBox="1"/>
              <p:nvPr/>
            </p:nvSpPr>
            <p:spPr>
              <a:xfrm>
                <a:off x="7650547" y="1373839"/>
                <a:ext cx="1222853" cy="270675"/>
              </a:xfrm>
              <a:prstGeom prst="rect">
                <a:avLst/>
              </a:prstGeom>
              <a:noFill/>
            </p:spPr>
            <p:txBody>
              <a:bodyPr wrap="square" lIns="36000" tIns="36000" rIns="36000" bIns="36000" rtlCol="0">
                <a:spAutoFit/>
              </a:bodyPr>
              <a:lstStyle/>
              <a:p>
                <a:pPr algn="ctr"/>
                <a:r>
                  <a:rPr lang="en-GB" sz="600">
                    <a:latin typeface="Arial Narrow" pitchFamily="34" charset="0"/>
                  </a:rPr>
                  <a:t>Performance Indicator</a:t>
                </a:r>
              </a:p>
            </p:txBody>
          </p:sp>
          <p:sp>
            <p:nvSpPr>
              <p:cNvPr id="122" name="Textfeld 121">
                <a:extLst>
                  <a:ext uri="{FF2B5EF4-FFF2-40B4-BE49-F238E27FC236}">
                    <a16:creationId xmlns:a16="http://schemas.microsoft.com/office/drawing/2014/main" id="{8D1B8A6C-EBF7-48B3-B2C7-A10EBAC59FE0}"/>
                  </a:ext>
                </a:extLst>
              </p:cNvPr>
              <p:cNvSpPr txBox="1"/>
              <p:nvPr/>
            </p:nvSpPr>
            <p:spPr>
              <a:xfrm>
                <a:off x="9163364" y="1373837"/>
                <a:ext cx="1222853" cy="270675"/>
              </a:xfrm>
              <a:prstGeom prst="rect">
                <a:avLst/>
              </a:prstGeom>
              <a:noFill/>
            </p:spPr>
            <p:txBody>
              <a:bodyPr wrap="square" lIns="36000" tIns="36000" rIns="36000" bIns="36000" rtlCol="0">
                <a:spAutoFit/>
              </a:bodyPr>
              <a:lstStyle/>
              <a:p>
                <a:pPr algn="ctr"/>
                <a:r>
                  <a:rPr lang="en-GB" sz="600">
                    <a:latin typeface="Arial Narrow" pitchFamily="34" charset="0"/>
                  </a:rPr>
                  <a:t>Initiative</a:t>
                </a:r>
              </a:p>
            </p:txBody>
          </p:sp>
          <p:sp>
            <p:nvSpPr>
              <p:cNvPr id="123" name="Textfeld 122">
                <a:extLst>
                  <a:ext uri="{FF2B5EF4-FFF2-40B4-BE49-F238E27FC236}">
                    <a16:creationId xmlns:a16="http://schemas.microsoft.com/office/drawing/2014/main" id="{697C62D8-3BC2-464A-B018-D1F38B923143}"/>
                  </a:ext>
                </a:extLst>
              </p:cNvPr>
              <p:cNvSpPr txBox="1"/>
              <p:nvPr/>
            </p:nvSpPr>
            <p:spPr>
              <a:xfrm>
                <a:off x="2330648" y="2859651"/>
                <a:ext cx="1167996" cy="270675"/>
              </a:xfrm>
              <a:prstGeom prst="rect">
                <a:avLst/>
              </a:prstGeom>
              <a:noFill/>
            </p:spPr>
            <p:txBody>
              <a:bodyPr wrap="square" lIns="36000" tIns="36000" rIns="36000" bIns="36000" rtlCol="0">
                <a:spAutoFit/>
              </a:bodyPr>
              <a:lstStyle/>
              <a:p>
                <a:pPr algn="ctr"/>
                <a:r>
                  <a:rPr lang="en-GB" sz="600">
                    <a:latin typeface="Arial Narrow" pitchFamily="34" charset="0"/>
                  </a:rPr>
                  <a:t>User</a:t>
                </a:r>
              </a:p>
            </p:txBody>
          </p:sp>
          <p:sp>
            <p:nvSpPr>
              <p:cNvPr id="124" name="Textfeld 123">
                <a:extLst>
                  <a:ext uri="{FF2B5EF4-FFF2-40B4-BE49-F238E27FC236}">
                    <a16:creationId xmlns:a16="http://schemas.microsoft.com/office/drawing/2014/main" id="{5397A86B-8903-40B1-B80A-F9CE1F12474D}"/>
                  </a:ext>
                </a:extLst>
              </p:cNvPr>
              <p:cNvSpPr txBox="1"/>
              <p:nvPr/>
            </p:nvSpPr>
            <p:spPr>
              <a:xfrm>
                <a:off x="2518535" y="4537882"/>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Role</a:t>
                </a:r>
                <a:endParaRPr lang="en-GB" sz="300">
                  <a:latin typeface="Arial Narrow" pitchFamily="34" charset="0"/>
                </a:endParaRPr>
              </a:p>
            </p:txBody>
          </p:sp>
          <p:sp>
            <p:nvSpPr>
              <p:cNvPr id="125" name="Textfeld 124">
                <a:extLst>
                  <a:ext uri="{FF2B5EF4-FFF2-40B4-BE49-F238E27FC236}">
                    <a16:creationId xmlns:a16="http://schemas.microsoft.com/office/drawing/2014/main" id="{8BAEA518-A2E9-4A9D-88C0-361E1CBA9302}"/>
                  </a:ext>
                </a:extLst>
              </p:cNvPr>
              <p:cNvSpPr txBox="1"/>
              <p:nvPr/>
            </p:nvSpPr>
            <p:spPr>
              <a:xfrm>
                <a:off x="2330647" y="3676132"/>
                <a:ext cx="1074129" cy="264205"/>
              </a:xfrm>
              <a:prstGeom prst="rect">
                <a:avLst/>
              </a:prstGeom>
              <a:noFill/>
            </p:spPr>
            <p:txBody>
              <a:bodyPr wrap="square" lIns="36000" tIns="36000" rIns="36000" bIns="36000" rtlCol="0">
                <a:noAutofit/>
              </a:bodyPr>
              <a:lstStyle/>
              <a:p>
                <a:pPr algn="ctr"/>
                <a:r>
                  <a:rPr lang="en-GB" sz="600">
                    <a:latin typeface="Arial Narrow" pitchFamily="34" charset="0"/>
                  </a:rPr>
                  <a:t>Organisational Unit</a:t>
                </a:r>
              </a:p>
            </p:txBody>
          </p:sp>
          <p:sp>
            <p:nvSpPr>
              <p:cNvPr id="126" name="Pfeil: Fünfeck 21">
                <a:extLst>
                  <a:ext uri="{FF2B5EF4-FFF2-40B4-BE49-F238E27FC236}">
                    <a16:creationId xmlns:a16="http://schemas.microsoft.com/office/drawing/2014/main" id="{21C99061-DB87-49D0-895D-0FA94DF8C970}"/>
                  </a:ext>
                </a:extLst>
              </p:cNvPr>
              <p:cNvSpPr/>
              <p:nvPr/>
            </p:nvSpPr>
            <p:spPr>
              <a:xfrm>
                <a:off x="5880486" y="2291809"/>
                <a:ext cx="1320774" cy="654311"/>
              </a:xfrm>
              <a:custGeom>
                <a:avLst/>
                <a:gdLst>
                  <a:gd name="connsiteX0" fmla="*/ 0 w 648090"/>
                  <a:gd name="connsiteY0" fmla="*/ 0 h 406915"/>
                  <a:gd name="connsiteX1" fmla="*/ 444633 w 648090"/>
                  <a:gd name="connsiteY1" fmla="*/ 0 h 406915"/>
                  <a:gd name="connsiteX2" fmla="*/ 648090 w 648090"/>
                  <a:gd name="connsiteY2" fmla="*/ 203458 h 406915"/>
                  <a:gd name="connsiteX3" fmla="*/ 444633 w 648090"/>
                  <a:gd name="connsiteY3" fmla="*/ 406915 h 406915"/>
                  <a:gd name="connsiteX4" fmla="*/ 0 w 648090"/>
                  <a:gd name="connsiteY4" fmla="*/ 406915 h 406915"/>
                  <a:gd name="connsiteX5" fmla="*/ 0 w 648090"/>
                  <a:gd name="connsiteY5" fmla="*/ 0 h 406915"/>
                  <a:gd name="connsiteX0" fmla="*/ 0 w 519502"/>
                  <a:gd name="connsiteY0" fmla="*/ 0 h 406915"/>
                  <a:gd name="connsiteX1" fmla="*/ 444633 w 519502"/>
                  <a:gd name="connsiteY1" fmla="*/ 0 h 406915"/>
                  <a:gd name="connsiteX2" fmla="*/ 519502 w 519502"/>
                  <a:gd name="connsiteY2" fmla="*/ 196314 h 406915"/>
                  <a:gd name="connsiteX3" fmla="*/ 444633 w 519502"/>
                  <a:gd name="connsiteY3" fmla="*/ 406915 h 406915"/>
                  <a:gd name="connsiteX4" fmla="*/ 0 w 519502"/>
                  <a:gd name="connsiteY4" fmla="*/ 406915 h 406915"/>
                  <a:gd name="connsiteX5" fmla="*/ 0 w 519502"/>
                  <a:gd name="connsiteY5" fmla="*/ 0 h 406915"/>
                  <a:gd name="connsiteX0" fmla="*/ 0 w 500452"/>
                  <a:gd name="connsiteY0" fmla="*/ 0 h 406915"/>
                  <a:gd name="connsiteX1" fmla="*/ 444633 w 500452"/>
                  <a:gd name="connsiteY1" fmla="*/ 0 h 406915"/>
                  <a:gd name="connsiteX2" fmla="*/ 500452 w 500452"/>
                  <a:gd name="connsiteY2" fmla="*/ 203458 h 406915"/>
                  <a:gd name="connsiteX3" fmla="*/ 444633 w 500452"/>
                  <a:gd name="connsiteY3" fmla="*/ 406915 h 406915"/>
                  <a:gd name="connsiteX4" fmla="*/ 0 w 500452"/>
                  <a:gd name="connsiteY4" fmla="*/ 406915 h 406915"/>
                  <a:gd name="connsiteX5" fmla="*/ 0 w 500452"/>
                  <a:gd name="connsiteY5" fmla="*/ 0 h 406915"/>
                  <a:gd name="connsiteX0" fmla="*/ 1860 w 502312"/>
                  <a:gd name="connsiteY0" fmla="*/ 0 h 406915"/>
                  <a:gd name="connsiteX1" fmla="*/ 446493 w 502312"/>
                  <a:gd name="connsiteY1" fmla="*/ 0 h 406915"/>
                  <a:gd name="connsiteX2" fmla="*/ 502312 w 502312"/>
                  <a:gd name="connsiteY2" fmla="*/ 203458 h 406915"/>
                  <a:gd name="connsiteX3" fmla="*/ 446493 w 502312"/>
                  <a:gd name="connsiteY3" fmla="*/ 406915 h 406915"/>
                  <a:gd name="connsiteX4" fmla="*/ 1860 w 502312"/>
                  <a:gd name="connsiteY4" fmla="*/ 406915 h 406915"/>
                  <a:gd name="connsiteX5" fmla="*/ 0 w 502312"/>
                  <a:gd name="connsiteY5" fmla="*/ 199005 h 406915"/>
                  <a:gd name="connsiteX6" fmla="*/ 1860 w 502312"/>
                  <a:gd name="connsiteY6" fmla="*/ 0 h 406915"/>
                  <a:gd name="connsiteX0" fmla="*/ 0 w 500452"/>
                  <a:gd name="connsiteY0" fmla="*/ 0 h 406915"/>
                  <a:gd name="connsiteX1" fmla="*/ 444633 w 500452"/>
                  <a:gd name="connsiteY1" fmla="*/ 0 h 406915"/>
                  <a:gd name="connsiteX2" fmla="*/ 500452 w 500452"/>
                  <a:gd name="connsiteY2" fmla="*/ 203458 h 406915"/>
                  <a:gd name="connsiteX3" fmla="*/ 444633 w 500452"/>
                  <a:gd name="connsiteY3" fmla="*/ 406915 h 406915"/>
                  <a:gd name="connsiteX4" fmla="*/ 0 w 500452"/>
                  <a:gd name="connsiteY4" fmla="*/ 406915 h 406915"/>
                  <a:gd name="connsiteX5" fmla="*/ 16632 w 500452"/>
                  <a:gd name="connsiteY5" fmla="*/ 199005 h 406915"/>
                  <a:gd name="connsiteX6" fmla="*/ 0 w 500452"/>
                  <a:gd name="connsiteY6" fmla="*/ 0 h 406915"/>
                  <a:gd name="connsiteX0" fmla="*/ 0 w 472715"/>
                  <a:gd name="connsiteY0" fmla="*/ 0 h 406915"/>
                  <a:gd name="connsiteX1" fmla="*/ 444633 w 472715"/>
                  <a:gd name="connsiteY1" fmla="*/ 0 h 406915"/>
                  <a:gd name="connsiteX2" fmla="*/ 472715 w 472715"/>
                  <a:gd name="connsiteY2" fmla="*/ 196314 h 406915"/>
                  <a:gd name="connsiteX3" fmla="*/ 444633 w 472715"/>
                  <a:gd name="connsiteY3" fmla="*/ 406915 h 406915"/>
                  <a:gd name="connsiteX4" fmla="*/ 0 w 472715"/>
                  <a:gd name="connsiteY4" fmla="*/ 406915 h 406915"/>
                  <a:gd name="connsiteX5" fmla="*/ 16632 w 472715"/>
                  <a:gd name="connsiteY5" fmla="*/ 199005 h 406915"/>
                  <a:gd name="connsiteX6" fmla="*/ 0 w 472715"/>
                  <a:gd name="connsiteY6" fmla="*/ 0 h 406915"/>
                  <a:gd name="connsiteX0" fmla="*/ 0 w 472715"/>
                  <a:gd name="connsiteY0" fmla="*/ 0 h 406915"/>
                  <a:gd name="connsiteX1" fmla="*/ 444633 w 472715"/>
                  <a:gd name="connsiteY1" fmla="*/ 0 h 406915"/>
                  <a:gd name="connsiteX2" fmla="*/ 472715 w 472715"/>
                  <a:gd name="connsiteY2" fmla="*/ 196314 h 406915"/>
                  <a:gd name="connsiteX3" fmla="*/ 444633 w 472715"/>
                  <a:gd name="connsiteY3" fmla="*/ 406915 h 406915"/>
                  <a:gd name="connsiteX4" fmla="*/ 0 w 472715"/>
                  <a:gd name="connsiteY4" fmla="*/ 406915 h 406915"/>
                  <a:gd name="connsiteX5" fmla="*/ 25877 w 472715"/>
                  <a:gd name="connsiteY5" fmla="*/ 199005 h 406915"/>
                  <a:gd name="connsiteX6" fmla="*/ 0 w 472715"/>
                  <a:gd name="connsiteY6" fmla="*/ 0 h 406915"/>
                  <a:gd name="connsiteX0" fmla="*/ 0 w 472715"/>
                  <a:gd name="connsiteY0" fmla="*/ 0 h 406915"/>
                  <a:gd name="connsiteX1" fmla="*/ 444633 w 472715"/>
                  <a:gd name="connsiteY1" fmla="*/ 0 h 406915"/>
                  <a:gd name="connsiteX2" fmla="*/ 472715 w 472715"/>
                  <a:gd name="connsiteY2" fmla="*/ 196314 h 406915"/>
                  <a:gd name="connsiteX3" fmla="*/ 444633 w 472715"/>
                  <a:gd name="connsiteY3" fmla="*/ 406915 h 406915"/>
                  <a:gd name="connsiteX4" fmla="*/ 0 w 472715"/>
                  <a:gd name="connsiteY4" fmla="*/ 406915 h 406915"/>
                  <a:gd name="connsiteX5" fmla="*/ 25877 w 472715"/>
                  <a:gd name="connsiteY5" fmla="*/ 199005 h 406915"/>
                  <a:gd name="connsiteX6" fmla="*/ 0 w 472715"/>
                  <a:gd name="connsiteY6" fmla="*/ 0 h 406915"/>
                  <a:gd name="connsiteX0" fmla="*/ 0 w 485658"/>
                  <a:gd name="connsiteY0" fmla="*/ 0 h 406915"/>
                  <a:gd name="connsiteX1" fmla="*/ 444633 w 485658"/>
                  <a:gd name="connsiteY1" fmla="*/ 0 h 406915"/>
                  <a:gd name="connsiteX2" fmla="*/ 485658 w 485658"/>
                  <a:gd name="connsiteY2" fmla="*/ 201076 h 406915"/>
                  <a:gd name="connsiteX3" fmla="*/ 444633 w 485658"/>
                  <a:gd name="connsiteY3" fmla="*/ 406915 h 406915"/>
                  <a:gd name="connsiteX4" fmla="*/ 0 w 485658"/>
                  <a:gd name="connsiteY4" fmla="*/ 406915 h 406915"/>
                  <a:gd name="connsiteX5" fmla="*/ 25877 w 485658"/>
                  <a:gd name="connsiteY5" fmla="*/ 199005 h 406915"/>
                  <a:gd name="connsiteX6" fmla="*/ 0 w 485658"/>
                  <a:gd name="connsiteY6" fmla="*/ 0 h 40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5658" h="406915">
                    <a:moveTo>
                      <a:pt x="0" y="0"/>
                    </a:moveTo>
                    <a:lnTo>
                      <a:pt x="444633" y="0"/>
                    </a:lnTo>
                    <a:lnTo>
                      <a:pt x="485658" y="201076"/>
                    </a:lnTo>
                    <a:lnTo>
                      <a:pt x="444633" y="406915"/>
                    </a:lnTo>
                    <a:lnTo>
                      <a:pt x="0" y="406915"/>
                    </a:lnTo>
                    <a:lnTo>
                      <a:pt x="25877" y="199005"/>
                    </a:lnTo>
                    <a:lnTo>
                      <a:pt x="0" y="0"/>
                    </a:lnTo>
                    <a:close/>
                  </a:path>
                </a:pathLst>
              </a:cu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a:solidFill>
                      <a:schemeClr val="tx1">
                        <a:lumMod val="65000"/>
                        <a:lumOff val="35000"/>
                      </a:schemeClr>
                    </a:solidFill>
                  </a:rPr>
                  <a:t>Process</a:t>
                </a:r>
              </a:p>
            </p:txBody>
          </p:sp>
          <p:cxnSp>
            <p:nvCxnSpPr>
              <p:cNvPr id="127" name="Gerade Verbindung mit Pfeil 126">
                <a:extLst>
                  <a:ext uri="{FF2B5EF4-FFF2-40B4-BE49-F238E27FC236}">
                    <a16:creationId xmlns:a16="http://schemas.microsoft.com/office/drawing/2014/main" id="{F9C2034C-C6AC-4BB9-AFC0-4419CCD03CC2}"/>
                  </a:ext>
                </a:extLst>
              </p:cNvPr>
              <p:cNvCxnSpPr>
                <a:cxnSpLocks/>
              </p:cNvCxnSpPr>
              <p:nvPr/>
            </p:nvCxnSpPr>
            <p:spPr>
              <a:xfrm>
                <a:off x="6540871" y="1644295"/>
                <a:ext cx="0" cy="517263"/>
              </a:xfrm>
              <a:prstGeom prst="straightConnector1">
                <a:avLst/>
              </a:prstGeom>
              <a:ln w="9525" cap="flat">
                <a:solidFill>
                  <a:schemeClr val="tx1">
                    <a:lumMod val="75000"/>
                    <a:lumOff val="25000"/>
                  </a:schemeClr>
                </a:solidFill>
                <a:miter lim="800000"/>
                <a:headEnd w="sm" len="sm"/>
                <a:tailEnd type="diamond" w="sm" len="sm"/>
              </a:ln>
            </p:spPr>
            <p:style>
              <a:lnRef idx="1">
                <a:schemeClr val="accent1"/>
              </a:lnRef>
              <a:fillRef idx="0">
                <a:schemeClr val="accent1"/>
              </a:fillRef>
              <a:effectRef idx="0">
                <a:schemeClr val="accent1"/>
              </a:effectRef>
              <a:fontRef idx="minor">
                <a:schemeClr val="tx1"/>
              </a:fontRef>
            </p:style>
          </p:cxnSp>
          <p:grpSp>
            <p:nvGrpSpPr>
              <p:cNvPr id="128" name="Gruppieren 127">
                <a:extLst>
                  <a:ext uri="{FF2B5EF4-FFF2-40B4-BE49-F238E27FC236}">
                    <a16:creationId xmlns:a16="http://schemas.microsoft.com/office/drawing/2014/main" id="{BB8F8B6C-FD9B-4A09-BAA6-6529BF9B9440}"/>
                  </a:ext>
                </a:extLst>
              </p:cNvPr>
              <p:cNvGrpSpPr/>
              <p:nvPr/>
            </p:nvGrpSpPr>
            <p:grpSpPr>
              <a:xfrm>
                <a:off x="6894542" y="1644509"/>
                <a:ext cx="1367430" cy="532654"/>
                <a:chOff x="5690485" y="3384958"/>
                <a:chExt cx="834417" cy="325030"/>
              </a:xfrm>
            </p:grpSpPr>
            <p:cxnSp>
              <p:nvCxnSpPr>
                <p:cNvPr id="197" name="Gerade Verbindung mit Pfeil 196">
                  <a:extLst>
                    <a:ext uri="{FF2B5EF4-FFF2-40B4-BE49-F238E27FC236}">
                      <a16:creationId xmlns:a16="http://schemas.microsoft.com/office/drawing/2014/main" id="{EE022392-9341-4634-A208-0B948ED027E2}"/>
                    </a:ext>
                  </a:extLst>
                </p:cNvPr>
                <p:cNvCxnSpPr>
                  <a:cxnSpLocks/>
                </p:cNvCxnSpPr>
                <p:nvPr/>
              </p:nvCxnSpPr>
              <p:spPr>
                <a:xfrm flipV="1">
                  <a:off x="5695248" y="3492591"/>
                  <a:ext cx="0" cy="217397"/>
                </a:xfrm>
                <a:prstGeom prst="straightConnector1">
                  <a:avLst/>
                </a:prstGeom>
                <a:ln>
                  <a:solidFill>
                    <a:schemeClr val="tx1">
                      <a:lumMod val="75000"/>
                      <a:lumOff val="25000"/>
                    </a:schemeClr>
                  </a:solidFill>
                  <a:headEnd type="oval" w="sm" len="sm"/>
                  <a:tailEnd type="none" w="sm" len="sm"/>
                </a:ln>
              </p:spPr>
              <p:style>
                <a:lnRef idx="1">
                  <a:schemeClr val="dk1"/>
                </a:lnRef>
                <a:fillRef idx="0">
                  <a:schemeClr val="dk1"/>
                </a:fillRef>
                <a:effectRef idx="0">
                  <a:schemeClr val="dk1"/>
                </a:effectRef>
                <a:fontRef idx="minor">
                  <a:schemeClr val="tx1"/>
                </a:fontRef>
              </p:style>
            </p:cxnSp>
            <p:cxnSp>
              <p:nvCxnSpPr>
                <p:cNvPr id="198" name="Gerade Verbindung mit Pfeil 197">
                  <a:extLst>
                    <a:ext uri="{FF2B5EF4-FFF2-40B4-BE49-F238E27FC236}">
                      <a16:creationId xmlns:a16="http://schemas.microsoft.com/office/drawing/2014/main" id="{D818C58C-CCF0-44BF-BF68-AE11AAD090F5}"/>
                    </a:ext>
                  </a:extLst>
                </p:cNvPr>
                <p:cNvCxnSpPr>
                  <a:cxnSpLocks/>
                </p:cNvCxnSpPr>
                <p:nvPr/>
              </p:nvCxnSpPr>
              <p:spPr>
                <a:xfrm>
                  <a:off x="5690485" y="3492591"/>
                  <a:ext cx="829658" cy="0"/>
                </a:xfrm>
                <a:prstGeom prst="straightConnector1">
                  <a:avLst/>
                </a:prstGeom>
                <a:ln>
                  <a:solidFill>
                    <a:schemeClr val="tx1">
                      <a:lumMod val="75000"/>
                      <a:lumOff val="25000"/>
                    </a:schemeClr>
                  </a:solidFill>
                  <a:headEnd type="none" w="sm" len="sm"/>
                  <a:tailEnd type="none" w="sm" len="sm"/>
                </a:ln>
              </p:spPr>
              <p:style>
                <a:lnRef idx="1">
                  <a:schemeClr val="dk1"/>
                </a:lnRef>
                <a:fillRef idx="0">
                  <a:schemeClr val="dk1"/>
                </a:fillRef>
                <a:effectRef idx="0">
                  <a:schemeClr val="dk1"/>
                </a:effectRef>
                <a:fontRef idx="minor">
                  <a:schemeClr val="tx1"/>
                </a:fontRef>
              </p:style>
            </p:cxnSp>
            <p:cxnSp>
              <p:nvCxnSpPr>
                <p:cNvPr id="199" name="Gerade Verbindung mit Pfeil 198">
                  <a:extLst>
                    <a:ext uri="{FF2B5EF4-FFF2-40B4-BE49-F238E27FC236}">
                      <a16:creationId xmlns:a16="http://schemas.microsoft.com/office/drawing/2014/main" id="{05499A59-C6A5-44A5-AEB6-5D0A48767B69}"/>
                    </a:ext>
                  </a:extLst>
                </p:cNvPr>
                <p:cNvCxnSpPr>
                  <a:cxnSpLocks/>
                  <a:endCxn id="121" idx="2"/>
                </p:cNvCxnSpPr>
                <p:nvPr/>
              </p:nvCxnSpPr>
              <p:spPr>
                <a:xfrm flipV="1">
                  <a:off x="6524625" y="3384958"/>
                  <a:ext cx="277" cy="113099"/>
                </a:xfrm>
                <a:prstGeom prst="straightConnector1">
                  <a:avLst/>
                </a:prstGeom>
                <a:ln>
                  <a:solidFill>
                    <a:schemeClr val="tx1">
                      <a:lumMod val="75000"/>
                      <a:lumOff val="25000"/>
                    </a:schemeClr>
                  </a:solidFill>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29" name="Gruppieren 128">
                <a:extLst>
                  <a:ext uri="{FF2B5EF4-FFF2-40B4-BE49-F238E27FC236}">
                    <a16:creationId xmlns:a16="http://schemas.microsoft.com/office/drawing/2014/main" id="{19B26938-3B32-4A44-ADEA-0AC129A9E2E3}"/>
                  </a:ext>
                </a:extLst>
              </p:cNvPr>
              <p:cNvGrpSpPr/>
              <p:nvPr/>
            </p:nvGrpSpPr>
            <p:grpSpPr>
              <a:xfrm>
                <a:off x="4331843" y="1644517"/>
                <a:ext cx="1855363" cy="530405"/>
                <a:chOff x="4126706" y="3384963"/>
                <a:chExt cx="1132158" cy="323658"/>
              </a:xfrm>
            </p:grpSpPr>
            <p:cxnSp>
              <p:nvCxnSpPr>
                <p:cNvPr id="194" name="Gerader Verbinder 193">
                  <a:extLst>
                    <a:ext uri="{FF2B5EF4-FFF2-40B4-BE49-F238E27FC236}">
                      <a16:creationId xmlns:a16="http://schemas.microsoft.com/office/drawing/2014/main" id="{6B65F08B-A701-42D5-935A-07396BE2D643}"/>
                    </a:ext>
                  </a:extLst>
                </p:cNvPr>
                <p:cNvCxnSpPr>
                  <a:cxnSpLocks/>
                </p:cNvCxnSpPr>
                <p:nvPr/>
              </p:nvCxnSpPr>
              <p:spPr>
                <a:xfrm flipV="1">
                  <a:off x="5254102" y="3492594"/>
                  <a:ext cx="0" cy="216027"/>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195" name="Gerader Verbinder 194">
                  <a:extLst>
                    <a:ext uri="{FF2B5EF4-FFF2-40B4-BE49-F238E27FC236}">
                      <a16:creationId xmlns:a16="http://schemas.microsoft.com/office/drawing/2014/main" id="{DD18B7B9-DCCE-458C-996D-9F1AA8527D95}"/>
                    </a:ext>
                  </a:extLst>
                </p:cNvPr>
                <p:cNvCxnSpPr>
                  <a:cxnSpLocks/>
                </p:cNvCxnSpPr>
                <p:nvPr/>
              </p:nvCxnSpPr>
              <p:spPr>
                <a:xfrm>
                  <a:off x="4127073" y="3490211"/>
                  <a:ext cx="1131791" cy="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196" name="Gerader Verbinder 195">
                  <a:extLst>
                    <a:ext uri="{FF2B5EF4-FFF2-40B4-BE49-F238E27FC236}">
                      <a16:creationId xmlns:a16="http://schemas.microsoft.com/office/drawing/2014/main" id="{8B39A0FA-65ED-4343-942B-80CED9450F7E}"/>
                    </a:ext>
                  </a:extLst>
                </p:cNvPr>
                <p:cNvCxnSpPr>
                  <a:cxnSpLocks/>
                  <a:endCxn id="119" idx="2"/>
                </p:cNvCxnSpPr>
                <p:nvPr/>
              </p:nvCxnSpPr>
              <p:spPr>
                <a:xfrm flipV="1">
                  <a:off x="4126706" y="3384963"/>
                  <a:ext cx="367" cy="110714"/>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grpSp>
            <p:nvGrpSpPr>
              <p:cNvPr id="130" name="Gruppieren 129">
                <a:extLst>
                  <a:ext uri="{FF2B5EF4-FFF2-40B4-BE49-F238E27FC236}">
                    <a16:creationId xmlns:a16="http://schemas.microsoft.com/office/drawing/2014/main" id="{7A1F478C-1E01-4393-8538-9E771C6F71FD}"/>
                  </a:ext>
                </a:extLst>
              </p:cNvPr>
              <p:cNvGrpSpPr/>
              <p:nvPr/>
            </p:nvGrpSpPr>
            <p:grpSpPr>
              <a:xfrm>
                <a:off x="4693916" y="3070634"/>
                <a:ext cx="3560256" cy="1214677"/>
                <a:chOff x="4347646" y="4364194"/>
                <a:chExt cx="2172498" cy="741206"/>
              </a:xfrm>
            </p:grpSpPr>
            <p:sp>
              <p:nvSpPr>
                <p:cNvPr id="185" name="Rechteck 184">
                  <a:extLst>
                    <a:ext uri="{FF2B5EF4-FFF2-40B4-BE49-F238E27FC236}">
                      <a16:creationId xmlns:a16="http://schemas.microsoft.com/office/drawing/2014/main" id="{47DBBD8F-858A-412E-B211-1651D983CF0A}"/>
                    </a:ext>
                  </a:extLst>
                </p:cNvPr>
                <p:cNvSpPr/>
                <p:nvPr/>
              </p:nvSpPr>
              <p:spPr>
                <a:xfrm>
                  <a:off x="4347646" y="4364194"/>
                  <a:ext cx="2172498" cy="741206"/>
                </a:xfrm>
                <a:prstGeom prst="rect">
                  <a:avLst/>
                </a:prstGeom>
                <a:solidFill>
                  <a:schemeClr val="bg1"/>
                </a:solidFill>
                <a:ln w="127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86" name="Ellipse 185">
                  <a:extLst>
                    <a:ext uri="{FF2B5EF4-FFF2-40B4-BE49-F238E27FC236}">
                      <a16:creationId xmlns:a16="http://schemas.microsoft.com/office/drawing/2014/main" id="{FC21DC4D-46A4-4770-A30D-26DEDE73F1AA}"/>
                    </a:ext>
                  </a:extLst>
                </p:cNvPr>
                <p:cNvSpPr/>
                <p:nvPr/>
              </p:nvSpPr>
              <p:spPr>
                <a:xfrm>
                  <a:off x="4460214" y="4599350"/>
                  <a:ext cx="288040" cy="288040"/>
                </a:xfrm>
                <a:prstGeom prst="ellipse">
                  <a:avLst/>
                </a:prstGeom>
                <a:noFill/>
                <a:ln w="22225">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200"/>
                </a:p>
              </p:txBody>
            </p:sp>
            <p:sp>
              <p:nvSpPr>
                <p:cNvPr id="187" name="Ellipse 186">
                  <a:extLst>
                    <a:ext uri="{FF2B5EF4-FFF2-40B4-BE49-F238E27FC236}">
                      <a16:creationId xmlns:a16="http://schemas.microsoft.com/office/drawing/2014/main" id="{5BDDFE91-582E-4D96-8811-69A0A9A7E6EB}"/>
                    </a:ext>
                  </a:extLst>
                </p:cNvPr>
                <p:cNvSpPr/>
                <p:nvPr/>
              </p:nvSpPr>
              <p:spPr>
                <a:xfrm>
                  <a:off x="6142595" y="4599350"/>
                  <a:ext cx="288040" cy="288040"/>
                </a:xfrm>
                <a:prstGeom prst="ellipse">
                  <a:avLst/>
                </a:prstGeom>
                <a:noFill/>
                <a:ln w="28575">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200"/>
                </a:p>
              </p:txBody>
            </p:sp>
            <p:sp>
              <p:nvSpPr>
                <p:cNvPr id="188" name="Rechteck: abgerundete Ecken 150">
                  <a:extLst>
                    <a:ext uri="{FF2B5EF4-FFF2-40B4-BE49-F238E27FC236}">
                      <a16:creationId xmlns:a16="http://schemas.microsoft.com/office/drawing/2014/main" id="{834E4FF2-8569-44B2-8A28-9AD44583E111}"/>
                    </a:ext>
                  </a:extLst>
                </p:cNvPr>
                <p:cNvSpPr/>
                <p:nvPr/>
              </p:nvSpPr>
              <p:spPr>
                <a:xfrm>
                  <a:off x="5049335" y="4545993"/>
                  <a:ext cx="805947" cy="394754"/>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a:solidFill>
                        <a:schemeClr val="tx1">
                          <a:lumMod val="65000"/>
                          <a:lumOff val="35000"/>
                        </a:schemeClr>
                      </a:solidFill>
                    </a:rPr>
                    <a:t>Task</a:t>
                  </a:r>
                  <a:endParaRPr lang="en-GB" sz="1400"/>
                </a:p>
              </p:txBody>
            </p:sp>
            <p:cxnSp>
              <p:nvCxnSpPr>
                <p:cNvPr id="189" name="Gerade Verbindung mit Pfeil 188">
                  <a:extLst>
                    <a:ext uri="{FF2B5EF4-FFF2-40B4-BE49-F238E27FC236}">
                      <a16:creationId xmlns:a16="http://schemas.microsoft.com/office/drawing/2014/main" id="{B19D804B-71AF-4A5B-BA5A-1F930115FE9B}"/>
                    </a:ext>
                  </a:extLst>
                </p:cNvPr>
                <p:cNvCxnSpPr>
                  <a:cxnSpLocks/>
                </p:cNvCxnSpPr>
                <p:nvPr/>
              </p:nvCxnSpPr>
              <p:spPr>
                <a:xfrm>
                  <a:off x="4792510" y="4744237"/>
                  <a:ext cx="216344" cy="0"/>
                </a:xfrm>
                <a:prstGeom prst="straightConnector1">
                  <a:avLst/>
                </a:prstGeom>
                <a:ln>
                  <a:headEnd type="none"/>
                  <a:tailEnd type="triangle" w="sm" len="sm"/>
                </a:ln>
              </p:spPr>
              <p:style>
                <a:lnRef idx="1">
                  <a:schemeClr val="dk1"/>
                </a:lnRef>
                <a:fillRef idx="0">
                  <a:schemeClr val="dk1"/>
                </a:fillRef>
                <a:effectRef idx="0">
                  <a:schemeClr val="dk1"/>
                </a:effectRef>
                <a:fontRef idx="minor">
                  <a:schemeClr val="tx1"/>
                </a:fontRef>
              </p:style>
            </p:cxnSp>
            <p:cxnSp>
              <p:nvCxnSpPr>
                <p:cNvPr id="190" name="Gerade Verbindung mit Pfeil 189">
                  <a:extLst>
                    <a:ext uri="{FF2B5EF4-FFF2-40B4-BE49-F238E27FC236}">
                      <a16:creationId xmlns:a16="http://schemas.microsoft.com/office/drawing/2014/main" id="{BAB44DA1-7602-44EC-BD72-D16B9D251456}"/>
                    </a:ext>
                  </a:extLst>
                </p:cNvPr>
                <p:cNvCxnSpPr>
                  <a:cxnSpLocks/>
                </p:cNvCxnSpPr>
                <p:nvPr/>
              </p:nvCxnSpPr>
              <p:spPr>
                <a:xfrm>
                  <a:off x="5888557" y="4744237"/>
                  <a:ext cx="216344" cy="0"/>
                </a:xfrm>
                <a:prstGeom prst="straightConnector1">
                  <a:avLst/>
                </a:prstGeom>
                <a:ln>
                  <a:headEnd type="none"/>
                  <a:tailEnd type="triangle" w="sm" len="sm"/>
                </a:ln>
              </p:spPr>
              <p:style>
                <a:lnRef idx="1">
                  <a:schemeClr val="dk1"/>
                </a:lnRef>
                <a:fillRef idx="0">
                  <a:schemeClr val="dk1"/>
                </a:fillRef>
                <a:effectRef idx="0">
                  <a:schemeClr val="dk1"/>
                </a:effectRef>
                <a:fontRef idx="minor">
                  <a:schemeClr val="tx1"/>
                </a:fontRef>
              </p:style>
            </p:cxnSp>
            <p:sp>
              <p:nvSpPr>
                <p:cNvPr id="191" name="Textfeld 190">
                  <a:extLst>
                    <a:ext uri="{FF2B5EF4-FFF2-40B4-BE49-F238E27FC236}">
                      <a16:creationId xmlns:a16="http://schemas.microsoft.com/office/drawing/2014/main" id="{1598F9A7-9806-483C-B38B-08B6B6B90228}"/>
                    </a:ext>
                  </a:extLst>
                </p:cNvPr>
                <p:cNvSpPr txBox="1"/>
                <p:nvPr/>
              </p:nvSpPr>
              <p:spPr>
                <a:xfrm>
                  <a:off x="4383661" y="4905268"/>
                  <a:ext cx="441146" cy="165168"/>
                </a:xfrm>
                <a:prstGeom prst="rect">
                  <a:avLst/>
                </a:prstGeom>
                <a:noFill/>
              </p:spPr>
              <p:txBody>
                <a:bodyPr wrap="square" lIns="36000" tIns="36000" rIns="36000" bIns="36000" rtlCol="0">
                  <a:spAutoFit/>
                </a:bodyPr>
                <a:lstStyle/>
                <a:p>
                  <a:pPr algn="ctr"/>
                  <a:r>
                    <a:rPr lang="en-GB" sz="600">
                      <a:latin typeface="Arial Narrow" pitchFamily="34" charset="0"/>
                    </a:rPr>
                    <a:t>Start</a:t>
                  </a:r>
                </a:p>
              </p:txBody>
            </p:sp>
            <p:sp>
              <p:nvSpPr>
                <p:cNvPr id="192" name="Textfeld 191">
                  <a:extLst>
                    <a:ext uri="{FF2B5EF4-FFF2-40B4-BE49-F238E27FC236}">
                      <a16:creationId xmlns:a16="http://schemas.microsoft.com/office/drawing/2014/main" id="{DB285B05-1B89-422A-8A01-13D67880B52D}"/>
                    </a:ext>
                  </a:extLst>
                </p:cNvPr>
                <p:cNvSpPr txBox="1"/>
                <p:nvPr/>
              </p:nvSpPr>
              <p:spPr>
                <a:xfrm>
                  <a:off x="6066042" y="4905268"/>
                  <a:ext cx="441146" cy="165168"/>
                </a:xfrm>
                <a:prstGeom prst="rect">
                  <a:avLst/>
                </a:prstGeom>
                <a:noFill/>
              </p:spPr>
              <p:txBody>
                <a:bodyPr wrap="square" lIns="36000" tIns="36000" rIns="36000" bIns="36000" rtlCol="0">
                  <a:spAutoFit/>
                </a:bodyPr>
                <a:lstStyle/>
                <a:p>
                  <a:pPr algn="ctr"/>
                  <a:r>
                    <a:rPr lang="en-GB" sz="600">
                      <a:latin typeface="Arial Narrow" pitchFamily="34" charset="0"/>
                    </a:rPr>
                    <a:t>End</a:t>
                  </a:r>
                </a:p>
              </p:txBody>
            </p:sp>
            <p:sp>
              <p:nvSpPr>
                <p:cNvPr id="193" name="Textfeld 192">
                  <a:extLst>
                    <a:ext uri="{FF2B5EF4-FFF2-40B4-BE49-F238E27FC236}">
                      <a16:creationId xmlns:a16="http://schemas.microsoft.com/office/drawing/2014/main" id="{555B8D4F-85D3-4F0A-9491-148B0A3A4C47}"/>
                    </a:ext>
                  </a:extLst>
                </p:cNvPr>
                <p:cNvSpPr txBox="1"/>
                <p:nvPr/>
              </p:nvSpPr>
              <p:spPr>
                <a:xfrm>
                  <a:off x="4917102" y="4372576"/>
                  <a:ext cx="1026669" cy="165168"/>
                </a:xfrm>
                <a:prstGeom prst="rect">
                  <a:avLst/>
                </a:prstGeom>
                <a:noFill/>
              </p:spPr>
              <p:txBody>
                <a:bodyPr wrap="square" lIns="36000" tIns="36000" rIns="36000" bIns="36000" rtlCol="0">
                  <a:spAutoFit/>
                </a:bodyPr>
                <a:lstStyle/>
                <a:p>
                  <a:pPr algn="ctr"/>
                  <a:r>
                    <a:rPr lang="en-GB" sz="600">
                      <a:latin typeface="Arial Narrow" pitchFamily="34" charset="0"/>
                    </a:rPr>
                    <a:t>Business Process</a:t>
                  </a:r>
                </a:p>
              </p:txBody>
            </p:sp>
          </p:grpSp>
          <p:cxnSp>
            <p:nvCxnSpPr>
              <p:cNvPr id="131" name="Gerader Verbinder 130">
                <a:extLst>
                  <a:ext uri="{FF2B5EF4-FFF2-40B4-BE49-F238E27FC236}">
                    <a16:creationId xmlns:a16="http://schemas.microsoft.com/office/drawing/2014/main" id="{7873BB65-5981-4E75-80C8-43B4EB98933F}"/>
                  </a:ext>
                </a:extLst>
              </p:cNvPr>
              <p:cNvCxnSpPr>
                <a:cxnSpLocks/>
              </p:cNvCxnSpPr>
              <p:nvPr/>
            </p:nvCxnSpPr>
            <p:spPr>
              <a:xfrm flipH="1">
                <a:off x="3190275" y="2628479"/>
                <a:ext cx="2653560" cy="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132" name="Verbinder: gewinkelt 167">
                <a:extLst>
                  <a:ext uri="{FF2B5EF4-FFF2-40B4-BE49-F238E27FC236}">
                    <a16:creationId xmlns:a16="http://schemas.microsoft.com/office/drawing/2014/main" id="{61E60CFF-88F1-4F1A-A0EE-C24067191296}"/>
                  </a:ext>
                </a:extLst>
              </p:cNvPr>
              <p:cNvCxnSpPr>
                <a:cxnSpLocks/>
              </p:cNvCxnSpPr>
              <p:nvPr/>
            </p:nvCxnSpPr>
            <p:spPr>
              <a:xfrm rot="10800000" flipV="1">
                <a:off x="3355748" y="2762322"/>
                <a:ext cx="2488097" cy="676849"/>
              </a:xfrm>
              <a:prstGeom prst="bentConnector3">
                <a:avLst>
                  <a:gd name="adj1" fmla="val 50000"/>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nvGrpSpPr>
              <p:cNvPr id="133" name="Gruppieren 132">
                <a:extLst>
                  <a:ext uri="{FF2B5EF4-FFF2-40B4-BE49-F238E27FC236}">
                    <a16:creationId xmlns:a16="http://schemas.microsoft.com/office/drawing/2014/main" id="{9B95F9B7-9B0D-410C-9F11-3F21B1CD74BE}"/>
                  </a:ext>
                </a:extLst>
              </p:cNvPr>
              <p:cNvGrpSpPr/>
              <p:nvPr/>
            </p:nvGrpSpPr>
            <p:grpSpPr>
              <a:xfrm>
                <a:off x="5560847" y="4092567"/>
                <a:ext cx="1949152" cy="1268599"/>
                <a:chOff x="4876654" y="4878781"/>
                <a:chExt cx="1189389" cy="774110"/>
              </a:xfrm>
            </p:grpSpPr>
            <p:cxnSp>
              <p:nvCxnSpPr>
                <p:cNvPr id="181" name="Gerader Verbinder 180">
                  <a:extLst>
                    <a:ext uri="{FF2B5EF4-FFF2-40B4-BE49-F238E27FC236}">
                      <a16:creationId xmlns:a16="http://schemas.microsoft.com/office/drawing/2014/main" id="{6FC9766E-7289-422D-B1FD-6A4FEAEB578E}"/>
                    </a:ext>
                  </a:extLst>
                </p:cNvPr>
                <p:cNvCxnSpPr>
                  <a:cxnSpLocks/>
                </p:cNvCxnSpPr>
                <p:nvPr/>
              </p:nvCxnSpPr>
              <p:spPr>
                <a:xfrm>
                  <a:off x="5446099" y="4878781"/>
                  <a:ext cx="0" cy="77411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182" name="Gerader Verbinder 181">
                  <a:extLst>
                    <a:ext uri="{FF2B5EF4-FFF2-40B4-BE49-F238E27FC236}">
                      <a16:creationId xmlns:a16="http://schemas.microsoft.com/office/drawing/2014/main" id="{A43292EF-5AB1-4309-BBDF-8A0B83D08379}"/>
                    </a:ext>
                  </a:extLst>
                </p:cNvPr>
                <p:cNvCxnSpPr>
                  <a:cxnSpLocks/>
                </p:cNvCxnSpPr>
                <p:nvPr/>
              </p:nvCxnSpPr>
              <p:spPr>
                <a:xfrm flipH="1" flipV="1">
                  <a:off x="4876654" y="5216525"/>
                  <a:ext cx="1189389" cy="4763"/>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183" name="Gerader Verbinder 182">
                  <a:extLst>
                    <a:ext uri="{FF2B5EF4-FFF2-40B4-BE49-F238E27FC236}">
                      <a16:creationId xmlns:a16="http://schemas.microsoft.com/office/drawing/2014/main" id="{2A267BCF-8E18-47F7-BF90-979C386E34A0}"/>
                    </a:ext>
                  </a:extLst>
                </p:cNvPr>
                <p:cNvCxnSpPr>
                  <a:cxnSpLocks/>
                </p:cNvCxnSpPr>
                <p:nvPr/>
              </p:nvCxnSpPr>
              <p:spPr>
                <a:xfrm>
                  <a:off x="6063661" y="5216526"/>
                  <a:ext cx="0" cy="436365"/>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184" name="Gerader Verbinder 183">
                  <a:extLst>
                    <a:ext uri="{FF2B5EF4-FFF2-40B4-BE49-F238E27FC236}">
                      <a16:creationId xmlns:a16="http://schemas.microsoft.com/office/drawing/2014/main" id="{36A776D8-7C4A-4D94-B9BD-481FE1B25D04}"/>
                    </a:ext>
                  </a:extLst>
                </p:cNvPr>
                <p:cNvCxnSpPr>
                  <a:cxnSpLocks/>
                </p:cNvCxnSpPr>
                <p:nvPr/>
              </p:nvCxnSpPr>
              <p:spPr>
                <a:xfrm>
                  <a:off x="4876654" y="5216525"/>
                  <a:ext cx="0" cy="436366"/>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sp>
            <p:nvSpPr>
              <p:cNvPr id="134" name="Ellipse 133">
                <a:extLst>
                  <a:ext uri="{FF2B5EF4-FFF2-40B4-BE49-F238E27FC236}">
                    <a16:creationId xmlns:a16="http://schemas.microsoft.com/office/drawing/2014/main" id="{33549CC0-4E6F-4C85-ABA7-D387556062EE}"/>
                  </a:ext>
                </a:extLst>
              </p:cNvPr>
              <p:cNvSpPr/>
              <p:nvPr/>
            </p:nvSpPr>
            <p:spPr>
              <a:xfrm>
                <a:off x="4561017" y="5361166"/>
                <a:ext cx="1250024" cy="624454"/>
              </a:xfrm>
              <a:prstGeom prst="ellipse">
                <a:avLst/>
              </a:prstGeom>
              <a:solidFill>
                <a:srgbClr val="A4C2DC"/>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600">
                    <a:solidFill>
                      <a:schemeClr val="tx1">
                        <a:lumMod val="65000"/>
                        <a:lumOff val="35000"/>
                      </a:schemeClr>
                    </a:solidFill>
                  </a:rPr>
                  <a:t>Use Case</a:t>
                </a:r>
              </a:p>
            </p:txBody>
          </p:sp>
          <p:sp>
            <p:nvSpPr>
              <p:cNvPr id="135" name="Rechteck 134">
                <a:extLst>
                  <a:ext uri="{FF2B5EF4-FFF2-40B4-BE49-F238E27FC236}">
                    <a16:creationId xmlns:a16="http://schemas.microsoft.com/office/drawing/2014/main" id="{0B515BAB-8960-4552-9E39-625F65CEB0AA}"/>
                  </a:ext>
                </a:extLst>
              </p:cNvPr>
              <p:cNvSpPr/>
              <p:nvPr/>
            </p:nvSpPr>
            <p:spPr>
              <a:xfrm>
                <a:off x="7116284" y="5417347"/>
                <a:ext cx="1811058" cy="472035"/>
              </a:xfrm>
              <a:prstGeom prst="rect">
                <a:avLst/>
              </a:prstGeom>
              <a:solidFill>
                <a:srgbClr val="B7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36" name="Flussdiagramm: Dokument 135">
                <a:extLst>
                  <a:ext uri="{FF2B5EF4-FFF2-40B4-BE49-F238E27FC236}">
                    <a16:creationId xmlns:a16="http://schemas.microsoft.com/office/drawing/2014/main" id="{9A11DDED-71F9-4DCB-94F8-4574853DFE44}"/>
                  </a:ext>
                </a:extLst>
              </p:cNvPr>
              <p:cNvSpPr/>
              <p:nvPr/>
            </p:nvSpPr>
            <p:spPr>
              <a:xfrm>
                <a:off x="8709868" y="4168541"/>
                <a:ext cx="413421" cy="402064"/>
              </a:xfrm>
              <a:prstGeom prst="flowChartDocumen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37" name="Textfeld 136">
                <a:extLst>
                  <a:ext uri="{FF2B5EF4-FFF2-40B4-BE49-F238E27FC236}">
                    <a16:creationId xmlns:a16="http://schemas.microsoft.com/office/drawing/2014/main" id="{65115B1D-A395-482A-9C2F-50526A8B3230}"/>
                  </a:ext>
                </a:extLst>
              </p:cNvPr>
              <p:cNvSpPr txBox="1"/>
              <p:nvPr/>
            </p:nvSpPr>
            <p:spPr>
              <a:xfrm>
                <a:off x="8578329" y="4578326"/>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Document</a:t>
                </a:r>
              </a:p>
            </p:txBody>
          </p:sp>
          <p:grpSp>
            <p:nvGrpSpPr>
              <p:cNvPr id="138" name="Gruppieren 137">
                <a:extLst>
                  <a:ext uri="{FF2B5EF4-FFF2-40B4-BE49-F238E27FC236}">
                    <a16:creationId xmlns:a16="http://schemas.microsoft.com/office/drawing/2014/main" id="{6056D639-ADD2-4839-9251-7DDD70D9FB7A}"/>
                  </a:ext>
                </a:extLst>
              </p:cNvPr>
              <p:cNvGrpSpPr/>
              <p:nvPr/>
            </p:nvGrpSpPr>
            <p:grpSpPr>
              <a:xfrm>
                <a:off x="6944507" y="4085419"/>
                <a:ext cx="1633822" cy="314429"/>
                <a:chOff x="5720976" y="4874419"/>
                <a:chExt cx="996972" cy="191867"/>
              </a:xfrm>
            </p:grpSpPr>
            <p:cxnSp>
              <p:nvCxnSpPr>
                <p:cNvPr id="179" name="Gerader Verbinder 178">
                  <a:extLst>
                    <a:ext uri="{FF2B5EF4-FFF2-40B4-BE49-F238E27FC236}">
                      <a16:creationId xmlns:a16="http://schemas.microsoft.com/office/drawing/2014/main" id="{A6561318-C4CA-47F5-8F41-9ACACF399ED0}"/>
                    </a:ext>
                  </a:extLst>
                </p:cNvPr>
                <p:cNvCxnSpPr>
                  <a:cxnSpLocks/>
                </p:cNvCxnSpPr>
                <p:nvPr/>
              </p:nvCxnSpPr>
              <p:spPr>
                <a:xfrm flipH="1">
                  <a:off x="5720976" y="5063904"/>
                  <a:ext cx="996972" cy="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180" name="Gerader Verbinder 179">
                  <a:extLst>
                    <a:ext uri="{FF2B5EF4-FFF2-40B4-BE49-F238E27FC236}">
                      <a16:creationId xmlns:a16="http://schemas.microsoft.com/office/drawing/2014/main" id="{80F1172C-E63C-4AA5-9341-053E50016D7B}"/>
                    </a:ext>
                  </a:extLst>
                </p:cNvPr>
                <p:cNvCxnSpPr>
                  <a:cxnSpLocks/>
                </p:cNvCxnSpPr>
                <p:nvPr/>
              </p:nvCxnSpPr>
              <p:spPr>
                <a:xfrm flipV="1">
                  <a:off x="5727087" y="4874419"/>
                  <a:ext cx="0" cy="191867"/>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cxnSp>
            <p:nvCxnSpPr>
              <p:cNvPr id="139" name="Verbinder: gewinkelt 220">
                <a:extLst>
                  <a:ext uri="{FF2B5EF4-FFF2-40B4-BE49-F238E27FC236}">
                    <a16:creationId xmlns:a16="http://schemas.microsoft.com/office/drawing/2014/main" id="{61C5FF78-F348-4BCF-B843-57B8B212A394}"/>
                  </a:ext>
                </a:extLst>
              </p:cNvPr>
              <p:cNvCxnSpPr>
                <a:cxnSpLocks/>
              </p:cNvCxnSpPr>
              <p:nvPr/>
            </p:nvCxnSpPr>
            <p:spPr>
              <a:xfrm>
                <a:off x="7303559" y="2763074"/>
                <a:ext cx="2490606" cy="321297"/>
              </a:xfrm>
              <a:prstGeom prst="bentConnector3">
                <a:avLst>
                  <a:gd name="adj1" fmla="val 67872"/>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nvGrpSpPr>
              <p:cNvPr id="140" name="Gruppieren 139">
                <a:extLst>
                  <a:ext uri="{FF2B5EF4-FFF2-40B4-BE49-F238E27FC236}">
                    <a16:creationId xmlns:a16="http://schemas.microsoft.com/office/drawing/2014/main" id="{04A1FF83-9AC1-4432-82BE-E5EB1400BCB9}"/>
                  </a:ext>
                </a:extLst>
              </p:cNvPr>
              <p:cNvGrpSpPr/>
              <p:nvPr/>
            </p:nvGrpSpPr>
            <p:grpSpPr>
              <a:xfrm>
                <a:off x="7039202" y="3233103"/>
                <a:ext cx="2754963" cy="91356"/>
                <a:chOff x="5778760" y="4354329"/>
                <a:chExt cx="1681102" cy="55746"/>
              </a:xfrm>
            </p:grpSpPr>
            <p:cxnSp>
              <p:nvCxnSpPr>
                <p:cNvPr id="177" name="Gerader Verbinder 176">
                  <a:extLst>
                    <a:ext uri="{FF2B5EF4-FFF2-40B4-BE49-F238E27FC236}">
                      <a16:creationId xmlns:a16="http://schemas.microsoft.com/office/drawing/2014/main" id="{86E51763-1D7E-4C3C-8489-B4723F0C95DC}"/>
                    </a:ext>
                  </a:extLst>
                </p:cNvPr>
                <p:cNvCxnSpPr>
                  <a:cxnSpLocks/>
                </p:cNvCxnSpPr>
                <p:nvPr/>
              </p:nvCxnSpPr>
              <p:spPr>
                <a:xfrm flipH="1">
                  <a:off x="5778760" y="4356711"/>
                  <a:ext cx="1681102" cy="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178" name="Gerader Verbinder 177">
                  <a:extLst>
                    <a:ext uri="{FF2B5EF4-FFF2-40B4-BE49-F238E27FC236}">
                      <a16:creationId xmlns:a16="http://schemas.microsoft.com/office/drawing/2014/main" id="{F102BD90-B7F4-4CC2-AF8C-DC98F43E2691}"/>
                    </a:ext>
                  </a:extLst>
                </p:cNvPr>
                <p:cNvCxnSpPr>
                  <a:cxnSpLocks/>
                </p:cNvCxnSpPr>
                <p:nvPr/>
              </p:nvCxnSpPr>
              <p:spPr>
                <a:xfrm>
                  <a:off x="5783522" y="4354329"/>
                  <a:ext cx="534" cy="55746"/>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grpSp>
            <p:nvGrpSpPr>
              <p:cNvPr id="141" name="Gruppieren 140">
                <a:extLst>
                  <a:ext uri="{FF2B5EF4-FFF2-40B4-BE49-F238E27FC236}">
                    <a16:creationId xmlns:a16="http://schemas.microsoft.com/office/drawing/2014/main" id="{55CAE9A6-F6D4-4B72-995A-4E8B8C0BC5D7}"/>
                  </a:ext>
                </a:extLst>
              </p:cNvPr>
              <p:cNvGrpSpPr/>
              <p:nvPr/>
            </p:nvGrpSpPr>
            <p:grpSpPr>
              <a:xfrm>
                <a:off x="3355746" y="4091213"/>
                <a:ext cx="2721082" cy="314429"/>
                <a:chOff x="3531084" y="4877955"/>
                <a:chExt cx="1660428" cy="191867"/>
              </a:xfrm>
            </p:grpSpPr>
            <p:cxnSp>
              <p:nvCxnSpPr>
                <p:cNvPr id="175" name="Gerader Verbinder 174">
                  <a:extLst>
                    <a:ext uri="{FF2B5EF4-FFF2-40B4-BE49-F238E27FC236}">
                      <a16:creationId xmlns:a16="http://schemas.microsoft.com/office/drawing/2014/main" id="{94A3379A-10C4-44E0-A82B-B8DA4DC1A19E}"/>
                    </a:ext>
                  </a:extLst>
                </p:cNvPr>
                <p:cNvCxnSpPr>
                  <a:cxnSpLocks/>
                </p:cNvCxnSpPr>
                <p:nvPr/>
              </p:nvCxnSpPr>
              <p:spPr>
                <a:xfrm flipH="1">
                  <a:off x="3531084" y="5067440"/>
                  <a:ext cx="1660428" cy="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176" name="Gerader Verbinder 175">
                  <a:extLst>
                    <a:ext uri="{FF2B5EF4-FFF2-40B4-BE49-F238E27FC236}">
                      <a16:creationId xmlns:a16="http://schemas.microsoft.com/office/drawing/2014/main" id="{07D7C690-5B9A-4BEB-9066-8DF1991C708D}"/>
                    </a:ext>
                  </a:extLst>
                </p:cNvPr>
                <p:cNvCxnSpPr>
                  <a:cxnSpLocks/>
                </p:cNvCxnSpPr>
                <p:nvPr/>
              </p:nvCxnSpPr>
              <p:spPr>
                <a:xfrm flipV="1">
                  <a:off x="5188869" y="4877955"/>
                  <a:ext cx="0" cy="191867"/>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sp>
            <p:nvSpPr>
              <p:cNvPr id="142" name="Rechteck 141">
                <a:extLst>
                  <a:ext uri="{FF2B5EF4-FFF2-40B4-BE49-F238E27FC236}">
                    <a16:creationId xmlns:a16="http://schemas.microsoft.com/office/drawing/2014/main" id="{3D035746-ACE4-42CC-81A6-4A78546AE6E1}"/>
                  </a:ext>
                </a:extLst>
              </p:cNvPr>
              <p:cNvSpPr/>
              <p:nvPr/>
            </p:nvSpPr>
            <p:spPr>
              <a:xfrm>
                <a:off x="7262859" y="5554474"/>
                <a:ext cx="1517911" cy="197783"/>
              </a:xfrm>
              <a:prstGeom prst="rect">
                <a:avLst/>
              </a:prstGeom>
              <a:solidFill>
                <a:srgbClr val="7DC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43" name="Rechteck 142">
                <a:extLst>
                  <a:ext uri="{FF2B5EF4-FFF2-40B4-BE49-F238E27FC236}">
                    <a16:creationId xmlns:a16="http://schemas.microsoft.com/office/drawing/2014/main" id="{C3DF1A6C-E773-4B74-ACE1-C7141E7957B9}"/>
                  </a:ext>
                </a:extLst>
              </p:cNvPr>
              <p:cNvSpPr/>
              <p:nvPr/>
            </p:nvSpPr>
            <p:spPr>
              <a:xfrm>
                <a:off x="2550403" y="5293794"/>
                <a:ext cx="675414" cy="6754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solidFill>
                      <a:srgbClr val="0070C0"/>
                    </a:solidFill>
                    <a:latin typeface="FontAwesome" pitchFamily="2" charset="0"/>
                  </a:rPr>
                  <a:t></a:t>
                </a:r>
                <a:endParaRPr lang="en-GB" sz="2000">
                  <a:solidFill>
                    <a:srgbClr val="0070C0"/>
                  </a:solidFill>
                </a:endParaRPr>
              </a:p>
            </p:txBody>
          </p:sp>
          <p:sp>
            <p:nvSpPr>
              <p:cNvPr id="144" name="Textfeld 143">
                <a:extLst>
                  <a:ext uri="{FF2B5EF4-FFF2-40B4-BE49-F238E27FC236}">
                    <a16:creationId xmlns:a16="http://schemas.microsoft.com/office/drawing/2014/main" id="{1716D7FD-F52F-4EE0-A867-45CE6646E690}"/>
                  </a:ext>
                </a:extLst>
              </p:cNvPr>
              <p:cNvSpPr txBox="1"/>
              <p:nvPr/>
            </p:nvSpPr>
            <p:spPr>
              <a:xfrm>
                <a:off x="2536568" y="5776946"/>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Resource</a:t>
                </a:r>
                <a:endParaRPr lang="en-GB" sz="300">
                  <a:latin typeface="Arial Narrow" pitchFamily="34" charset="0"/>
                </a:endParaRPr>
              </a:p>
            </p:txBody>
          </p:sp>
          <p:sp>
            <p:nvSpPr>
              <p:cNvPr id="145" name="Rechteck 144">
                <a:extLst>
                  <a:ext uri="{FF2B5EF4-FFF2-40B4-BE49-F238E27FC236}">
                    <a16:creationId xmlns:a16="http://schemas.microsoft.com/office/drawing/2014/main" id="{763E6CFD-5FFF-4363-9186-9FE0D8D2C8FC}"/>
                  </a:ext>
                </a:extLst>
              </p:cNvPr>
              <p:cNvSpPr/>
              <p:nvPr/>
            </p:nvSpPr>
            <p:spPr>
              <a:xfrm>
                <a:off x="9998122" y="4279848"/>
                <a:ext cx="424773" cy="4247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rgbClr val="FF0000"/>
                    </a:solidFill>
                    <a:latin typeface="FontAwesome" pitchFamily="2" charset="0"/>
                  </a:rPr>
                  <a:t></a:t>
                </a:r>
                <a:endParaRPr lang="en-GB" sz="1600" dirty="0">
                  <a:solidFill>
                    <a:srgbClr val="FF0000"/>
                  </a:solidFill>
                </a:endParaRPr>
              </a:p>
            </p:txBody>
          </p:sp>
          <p:sp>
            <p:nvSpPr>
              <p:cNvPr id="146" name="Textfeld 145">
                <a:extLst>
                  <a:ext uri="{FF2B5EF4-FFF2-40B4-BE49-F238E27FC236}">
                    <a16:creationId xmlns:a16="http://schemas.microsoft.com/office/drawing/2014/main" id="{F4E247E5-2584-4A6A-A950-673DB1E0CBC2}"/>
                  </a:ext>
                </a:extLst>
              </p:cNvPr>
              <p:cNvSpPr txBox="1"/>
              <p:nvPr/>
            </p:nvSpPr>
            <p:spPr>
              <a:xfrm>
                <a:off x="9847558" y="4739955"/>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Control</a:t>
                </a:r>
              </a:p>
            </p:txBody>
          </p:sp>
          <p:sp>
            <p:nvSpPr>
              <p:cNvPr id="147" name="Textfeld 146">
                <a:extLst>
                  <a:ext uri="{FF2B5EF4-FFF2-40B4-BE49-F238E27FC236}">
                    <a16:creationId xmlns:a16="http://schemas.microsoft.com/office/drawing/2014/main" id="{F07BD7ED-5B00-4961-B8A9-BDF5125E2F78}"/>
                  </a:ext>
                </a:extLst>
              </p:cNvPr>
              <p:cNvSpPr txBox="1"/>
              <p:nvPr/>
            </p:nvSpPr>
            <p:spPr>
              <a:xfrm>
                <a:off x="9847558" y="3319815"/>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Risk</a:t>
                </a:r>
                <a:endParaRPr lang="en-GB" sz="300">
                  <a:latin typeface="Arial Narrow" pitchFamily="34" charset="0"/>
                </a:endParaRPr>
              </a:p>
            </p:txBody>
          </p:sp>
          <p:sp>
            <p:nvSpPr>
              <p:cNvPr id="148" name="Rechteck 147">
                <a:extLst>
                  <a:ext uri="{FF2B5EF4-FFF2-40B4-BE49-F238E27FC236}">
                    <a16:creationId xmlns:a16="http://schemas.microsoft.com/office/drawing/2014/main" id="{908ABCF6-5611-422B-9D3E-9D981C7FB70D}"/>
                  </a:ext>
                </a:extLst>
              </p:cNvPr>
              <p:cNvSpPr/>
              <p:nvPr/>
            </p:nvSpPr>
            <p:spPr>
              <a:xfrm>
                <a:off x="9962786" y="2833148"/>
                <a:ext cx="472035" cy="4720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a:solidFill>
                      <a:srgbClr val="FF6E75"/>
                    </a:solidFill>
                    <a:latin typeface="FontAwesome" pitchFamily="2" charset="0"/>
                  </a:rPr>
                  <a:t></a:t>
                </a:r>
                <a:endParaRPr lang="en-GB" sz="3600">
                  <a:solidFill>
                    <a:srgbClr val="FF6E75"/>
                  </a:solidFill>
                </a:endParaRPr>
              </a:p>
            </p:txBody>
          </p:sp>
          <p:cxnSp>
            <p:nvCxnSpPr>
              <p:cNvPr id="149" name="Gerader Verbinder 148">
                <a:extLst>
                  <a:ext uri="{FF2B5EF4-FFF2-40B4-BE49-F238E27FC236}">
                    <a16:creationId xmlns:a16="http://schemas.microsoft.com/office/drawing/2014/main" id="{AC958CA9-8B97-4C50-9C40-80FC177E93E2}"/>
                  </a:ext>
                </a:extLst>
              </p:cNvPr>
              <p:cNvCxnSpPr>
                <a:cxnSpLocks/>
              </p:cNvCxnSpPr>
              <p:nvPr/>
            </p:nvCxnSpPr>
            <p:spPr>
              <a:xfrm flipV="1">
                <a:off x="10210508" y="3590086"/>
                <a:ext cx="4351" cy="637926"/>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nvGrpSpPr>
              <p:cNvPr id="150" name="Gruppieren 149">
                <a:extLst>
                  <a:ext uri="{FF2B5EF4-FFF2-40B4-BE49-F238E27FC236}">
                    <a16:creationId xmlns:a16="http://schemas.microsoft.com/office/drawing/2014/main" id="{699C597A-1821-4DDC-9A85-4004F63B0078}"/>
                  </a:ext>
                </a:extLst>
              </p:cNvPr>
              <p:cNvGrpSpPr/>
              <p:nvPr/>
            </p:nvGrpSpPr>
            <p:grpSpPr>
              <a:xfrm>
                <a:off x="8003674" y="875158"/>
                <a:ext cx="500981" cy="500983"/>
                <a:chOff x="5533192" y="1993354"/>
                <a:chExt cx="322104" cy="322104"/>
              </a:xfrm>
            </p:grpSpPr>
            <p:sp>
              <p:nvSpPr>
                <p:cNvPr id="172" name="Ellipse 171">
                  <a:extLst>
                    <a:ext uri="{FF2B5EF4-FFF2-40B4-BE49-F238E27FC236}">
                      <a16:creationId xmlns:a16="http://schemas.microsoft.com/office/drawing/2014/main" id="{66C469A9-FE05-4060-A72F-C0CE685A498D}"/>
                    </a:ext>
                  </a:extLst>
                </p:cNvPr>
                <p:cNvSpPr/>
                <p:nvPr/>
              </p:nvSpPr>
              <p:spPr>
                <a:xfrm>
                  <a:off x="5533192" y="1993354"/>
                  <a:ext cx="322104" cy="322104"/>
                </a:xfrm>
                <a:prstGeom prst="ellipse">
                  <a:avLst/>
                </a:prstGeom>
                <a:solidFill>
                  <a:srgbClr val="2AA0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73" name="Ellipse 172">
                  <a:extLst>
                    <a:ext uri="{FF2B5EF4-FFF2-40B4-BE49-F238E27FC236}">
                      <a16:creationId xmlns:a16="http://schemas.microsoft.com/office/drawing/2014/main" id="{A9FD9C9D-CE7A-472E-88EC-DEADB6156F05}"/>
                    </a:ext>
                  </a:extLst>
                </p:cNvPr>
                <p:cNvSpPr/>
                <p:nvPr/>
              </p:nvSpPr>
              <p:spPr>
                <a:xfrm>
                  <a:off x="5581759" y="2041934"/>
                  <a:ext cx="224943" cy="224943"/>
                </a:xfrm>
                <a:prstGeom prst="ellipse">
                  <a:avLst/>
                </a:prstGeom>
                <a:solidFill>
                  <a:srgbClr val="E5E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74" name="Ellipse 173">
                  <a:extLst>
                    <a:ext uri="{FF2B5EF4-FFF2-40B4-BE49-F238E27FC236}">
                      <a16:creationId xmlns:a16="http://schemas.microsoft.com/office/drawing/2014/main" id="{F2AD8972-534B-460D-8C6F-777D753279CB}"/>
                    </a:ext>
                  </a:extLst>
                </p:cNvPr>
                <p:cNvSpPr/>
                <p:nvPr/>
              </p:nvSpPr>
              <p:spPr>
                <a:xfrm>
                  <a:off x="5631426" y="2095346"/>
                  <a:ext cx="118118" cy="118118"/>
                </a:xfrm>
                <a:prstGeom prst="ellipse">
                  <a:avLst/>
                </a:prstGeom>
                <a:solidFill>
                  <a:srgbClr val="FF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grpSp>
          <p:grpSp>
            <p:nvGrpSpPr>
              <p:cNvPr id="151" name="Gruppieren 150">
                <a:extLst>
                  <a:ext uri="{FF2B5EF4-FFF2-40B4-BE49-F238E27FC236}">
                    <a16:creationId xmlns:a16="http://schemas.microsoft.com/office/drawing/2014/main" id="{188AFBC3-2579-4C8E-9537-E9AF8407EEF2}"/>
                  </a:ext>
                </a:extLst>
              </p:cNvPr>
              <p:cNvGrpSpPr/>
              <p:nvPr/>
            </p:nvGrpSpPr>
            <p:grpSpPr>
              <a:xfrm>
                <a:off x="3983092" y="932152"/>
                <a:ext cx="695934" cy="437639"/>
                <a:chOff x="3913895" y="2929280"/>
                <a:chExt cx="458041" cy="288040"/>
              </a:xfrm>
            </p:grpSpPr>
            <p:sp>
              <p:nvSpPr>
                <p:cNvPr id="170" name="Rechteck 169">
                  <a:extLst>
                    <a:ext uri="{FF2B5EF4-FFF2-40B4-BE49-F238E27FC236}">
                      <a16:creationId xmlns:a16="http://schemas.microsoft.com/office/drawing/2014/main" id="{F7BF1C17-898D-414A-9F56-A926791C79CF}"/>
                    </a:ext>
                  </a:extLst>
                </p:cNvPr>
                <p:cNvSpPr/>
                <p:nvPr/>
              </p:nvSpPr>
              <p:spPr>
                <a:xfrm>
                  <a:off x="3913895" y="2929280"/>
                  <a:ext cx="458041" cy="288040"/>
                </a:xfrm>
                <a:prstGeom prst="rect">
                  <a:avLst/>
                </a:prstGeom>
                <a:solidFill>
                  <a:srgbClr val="F63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solidFill>
                      <a:schemeClr val="bg1"/>
                    </a:solidFill>
                  </a:endParaRPr>
                </a:p>
              </p:txBody>
            </p:sp>
            <p:sp>
              <p:nvSpPr>
                <p:cNvPr id="171" name="Raute 170">
                  <a:extLst>
                    <a:ext uri="{FF2B5EF4-FFF2-40B4-BE49-F238E27FC236}">
                      <a16:creationId xmlns:a16="http://schemas.microsoft.com/office/drawing/2014/main" id="{E075C5CC-0B76-4388-9C08-1FB16929C399}"/>
                    </a:ext>
                  </a:extLst>
                </p:cNvPr>
                <p:cNvSpPr/>
                <p:nvPr/>
              </p:nvSpPr>
              <p:spPr>
                <a:xfrm>
                  <a:off x="4060753" y="2991138"/>
                  <a:ext cx="164325" cy="164325"/>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grpSp>
          <p:grpSp>
            <p:nvGrpSpPr>
              <p:cNvPr id="152" name="Gruppieren 151">
                <a:extLst>
                  <a:ext uri="{FF2B5EF4-FFF2-40B4-BE49-F238E27FC236}">
                    <a16:creationId xmlns:a16="http://schemas.microsoft.com/office/drawing/2014/main" id="{93C086A7-5A99-49E2-8200-12265439C5FC}"/>
                  </a:ext>
                </a:extLst>
              </p:cNvPr>
              <p:cNvGrpSpPr/>
              <p:nvPr/>
            </p:nvGrpSpPr>
            <p:grpSpPr>
              <a:xfrm>
                <a:off x="7303561" y="1639272"/>
                <a:ext cx="2490606" cy="984632"/>
                <a:chOff x="5940073" y="3381759"/>
                <a:chExt cx="1519789" cy="600831"/>
              </a:xfrm>
            </p:grpSpPr>
            <p:cxnSp>
              <p:nvCxnSpPr>
                <p:cNvPr id="168" name="Verbinder: gewinkelt 225">
                  <a:extLst>
                    <a:ext uri="{FF2B5EF4-FFF2-40B4-BE49-F238E27FC236}">
                      <a16:creationId xmlns:a16="http://schemas.microsoft.com/office/drawing/2014/main" id="{BF358C9D-AE02-4657-BA92-D77A546D8BF4}"/>
                    </a:ext>
                  </a:extLst>
                </p:cNvPr>
                <p:cNvCxnSpPr>
                  <a:cxnSpLocks/>
                </p:cNvCxnSpPr>
                <p:nvPr/>
              </p:nvCxnSpPr>
              <p:spPr>
                <a:xfrm flipV="1">
                  <a:off x="5940073" y="3489540"/>
                  <a:ext cx="1519789" cy="493050"/>
                </a:xfrm>
                <a:prstGeom prst="bentConnector3">
                  <a:avLst>
                    <a:gd name="adj1" fmla="val 67549"/>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169" name="Gerader Verbinder 168">
                  <a:extLst>
                    <a:ext uri="{FF2B5EF4-FFF2-40B4-BE49-F238E27FC236}">
                      <a16:creationId xmlns:a16="http://schemas.microsoft.com/office/drawing/2014/main" id="{61EF030C-F600-4D26-BB33-5CCA33AB1F93}"/>
                    </a:ext>
                  </a:extLst>
                </p:cNvPr>
                <p:cNvCxnSpPr>
                  <a:cxnSpLocks/>
                </p:cNvCxnSpPr>
                <p:nvPr/>
              </p:nvCxnSpPr>
              <p:spPr>
                <a:xfrm flipV="1">
                  <a:off x="7459495" y="3381759"/>
                  <a:ext cx="367" cy="110848"/>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sp>
            <p:nvSpPr>
              <p:cNvPr id="153" name="Textfeld 152">
                <a:extLst>
                  <a:ext uri="{FF2B5EF4-FFF2-40B4-BE49-F238E27FC236}">
                    <a16:creationId xmlns:a16="http://schemas.microsoft.com/office/drawing/2014/main" id="{340FB724-65AE-45A5-8B65-BB76611D2503}"/>
                  </a:ext>
                </a:extLst>
              </p:cNvPr>
              <p:cNvSpPr txBox="1"/>
              <p:nvPr/>
            </p:nvSpPr>
            <p:spPr>
              <a:xfrm>
                <a:off x="6036652" y="5882344"/>
                <a:ext cx="907854" cy="270675"/>
              </a:xfrm>
              <a:prstGeom prst="rect">
                <a:avLst/>
              </a:prstGeom>
              <a:noFill/>
            </p:spPr>
            <p:txBody>
              <a:bodyPr wrap="square" lIns="36000" tIns="36000" rIns="36000" bIns="36000" rtlCol="0">
                <a:spAutoFit/>
              </a:bodyPr>
              <a:lstStyle/>
              <a:p>
                <a:pPr algn="ctr"/>
                <a:r>
                  <a:rPr lang="en-GB" sz="600">
                    <a:latin typeface="Arial Narrow" pitchFamily="34" charset="0"/>
                  </a:rPr>
                  <a:t>Application</a:t>
                </a:r>
              </a:p>
            </p:txBody>
          </p:sp>
          <p:sp>
            <p:nvSpPr>
              <p:cNvPr id="154" name="Textfeld 153">
                <a:extLst>
                  <a:ext uri="{FF2B5EF4-FFF2-40B4-BE49-F238E27FC236}">
                    <a16:creationId xmlns:a16="http://schemas.microsoft.com/office/drawing/2014/main" id="{D5C7F7F2-D868-4E55-8144-2ABE564194E3}"/>
                  </a:ext>
                </a:extLst>
              </p:cNvPr>
              <p:cNvSpPr txBox="1"/>
              <p:nvPr/>
            </p:nvSpPr>
            <p:spPr>
              <a:xfrm>
                <a:off x="6894735" y="5149182"/>
                <a:ext cx="722942" cy="295914"/>
              </a:xfrm>
              <a:prstGeom prst="rect">
                <a:avLst/>
              </a:prstGeom>
              <a:noFill/>
            </p:spPr>
            <p:txBody>
              <a:bodyPr wrap="square" lIns="36000" tIns="36000" rIns="36000" bIns="36000" rtlCol="0">
                <a:spAutoFit/>
              </a:bodyPr>
              <a:lstStyle/>
              <a:p>
                <a:pPr algn="ctr"/>
                <a:r>
                  <a:rPr lang="en-GB" sz="700">
                    <a:latin typeface="Arial Narrow" pitchFamily="34" charset="0"/>
                  </a:rPr>
                  <a:t>Entity</a:t>
                </a:r>
              </a:p>
            </p:txBody>
          </p:sp>
          <p:sp>
            <p:nvSpPr>
              <p:cNvPr id="155" name="Textfeld 154">
                <a:extLst>
                  <a:ext uri="{FF2B5EF4-FFF2-40B4-BE49-F238E27FC236}">
                    <a16:creationId xmlns:a16="http://schemas.microsoft.com/office/drawing/2014/main" id="{112F345E-CD45-40A2-BE00-B643D53E2319}"/>
                  </a:ext>
                </a:extLst>
              </p:cNvPr>
              <p:cNvSpPr txBox="1"/>
              <p:nvPr/>
            </p:nvSpPr>
            <p:spPr>
              <a:xfrm>
                <a:off x="7142323" y="5518205"/>
                <a:ext cx="722942" cy="295914"/>
              </a:xfrm>
              <a:prstGeom prst="rect">
                <a:avLst/>
              </a:prstGeom>
              <a:noFill/>
            </p:spPr>
            <p:txBody>
              <a:bodyPr wrap="square" lIns="36000" tIns="36000" rIns="36000" bIns="36000" rtlCol="0">
                <a:spAutoFit/>
              </a:bodyPr>
              <a:lstStyle/>
              <a:p>
                <a:pPr algn="ctr"/>
                <a:endParaRPr lang="en-GB" sz="700">
                  <a:latin typeface="Arial Narrow" pitchFamily="34" charset="0"/>
                </a:endParaRPr>
              </a:p>
            </p:txBody>
          </p:sp>
          <p:sp>
            <p:nvSpPr>
              <p:cNvPr id="156" name="Textfeld 155">
                <a:extLst>
                  <a:ext uri="{FF2B5EF4-FFF2-40B4-BE49-F238E27FC236}">
                    <a16:creationId xmlns:a16="http://schemas.microsoft.com/office/drawing/2014/main" id="{BE97E660-C922-42F8-924F-7660AEC430C1}"/>
                  </a:ext>
                </a:extLst>
              </p:cNvPr>
              <p:cNvSpPr txBox="1"/>
              <p:nvPr/>
            </p:nvSpPr>
            <p:spPr>
              <a:xfrm>
                <a:off x="8187393" y="5515545"/>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Attribute</a:t>
                </a:r>
              </a:p>
            </p:txBody>
          </p:sp>
          <p:sp>
            <p:nvSpPr>
              <p:cNvPr id="157" name="Textfeld 156">
                <a:extLst>
                  <a:ext uri="{FF2B5EF4-FFF2-40B4-BE49-F238E27FC236}">
                    <a16:creationId xmlns:a16="http://schemas.microsoft.com/office/drawing/2014/main" id="{1D877314-AC74-4C3C-BF9E-864CF49A13BE}"/>
                  </a:ext>
                </a:extLst>
              </p:cNvPr>
              <p:cNvSpPr txBox="1"/>
              <p:nvPr/>
            </p:nvSpPr>
            <p:spPr>
              <a:xfrm>
                <a:off x="2557989" y="2338770"/>
                <a:ext cx="525330" cy="656218"/>
              </a:xfrm>
              <a:prstGeom prst="rect">
                <a:avLst/>
              </a:prstGeom>
              <a:noFill/>
            </p:spPr>
            <p:txBody>
              <a:bodyPr wrap="square" rtlCol="0">
                <a:spAutoFit/>
              </a:bodyPr>
              <a:lstStyle/>
              <a:p>
                <a:pPr algn="r"/>
                <a:r>
                  <a:rPr lang="en-GB" sz="2000" dirty="0">
                    <a:solidFill>
                      <a:srgbClr val="0070C0"/>
                    </a:solidFill>
                    <a:latin typeface="FontAwesome" pitchFamily="2" charset="0"/>
                  </a:rPr>
                  <a:t></a:t>
                </a:r>
                <a:endParaRPr lang="en-GB" sz="2000" dirty="0">
                  <a:solidFill>
                    <a:srgbClr val="0070C0"/>
                  </a:solidFill>
                  <a:latin typeface="Arial Narrow" pitchFamily="34" charset="0"/>
                </a:endParaRPr>
              </a:p>
            </p:txBody>
          </p:sp>
          <p:sp>
            <p:nvSpPr>
              <p:cNvPr id="158" name="Rechteck 157">
                <a:extLst>
                  <a:ext uri="{FF2B5EF4-FFF2-40B4-BE49-F238E27FC236}">
                    <a16:creationId xmlns:a16="http://schemas.microsoft.com/office/drawing/2014/main" id="{103EB654-7D65-4849-8E63-FE0DD84124CE}"/>
                  </a:ext>
                </a:extLst>
              </p:cNvPr>
              <p:cNvSpPr/>
              <p:nvPr/>
            </p:nvSpPr>
            <p:spPr>
              <a:xfrm>
                <a:off x="7057083" y="2076367"/>
                <a:ext cx="472035" cy="4720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rgbClr val="FF6E75"/>
                    </a:solidFill>
                    <a:latin typeface="FontAwesome" pitchFamily="2" charset="0"/>
                  </a:rPr>
                  <a:t></a:t>
                </a:r>
                <a:endParaRPr lang="en-GB" sz="1050">
                  <a:solidFill>
                    <a:srgbClr val="FF6E75"/>
                  </a:solidFill>
                </a:endParaRPr>
              </a:p>
            </p:txBody>
          </p:sp>
          <p:grpSp>
            <p:nvGrpSpPr>
              <p:cNvPr id="159" name="Gruppieren 158">
                <a:extLst>
                  <a:ext uri="{FF2B5EF4-FFF2-40B4-BE49-F238E27FC236}">
                    <a16:creationId xmlns:a16="http://schemas.microsoft.com/office/drawing/2014/main" id="{FC4E824D-15D7-4636-A620-11B3835527B5}"/>
                  </a:ext>
                </a:extLst>
              </p:cNvPr>
              <p:cNvGrpSpPr/>
              <p:nvPr/>
            </p:nvGrpSpPr>
            <p:grpSpPr>
              <a:xfrm>
                <a:off x="6317509" y="875157"/>
                <a:ext cx="446724" cy="446724"/>
                <a:chOff x="5348458" y="264419"/>
                <a:chExt cx="360000" cy="360000"/>
              </a:xfrm>
            </p:grpSpPr>
            <p:sp>
              <p:nvSpPr>
                <p:cNvPr id="163" name="Ellipse 162">
                  <a:extLst>
                    <a:ext uri="{FF2B5EF4-FFF2-40B4-BE49-F238E27FC236}">
                      <a16:creationId xmlns:a16="http://schemas.microsoft.com/office/drawing/2014/main" id="{9AE6BA85-2090-44FB-B2E8-1A657FAEC106}"/>
                    </a:ext>
                  </a:extLst>
                </p:cNvPr>
                <p:cNvSpPr/>
                <p:nvPr/>
              </p:nvSpPr>
              <p:spPr>
                <a:xfrm>
                  <a:off x="5348458" y="264419"/>
                  <a:ext cx="360000" cy="3600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64" name="Ellipse 163">
                  <a:extLst>
                    <a:ext uri="{FF2B5EF4-FFF2-40B4-BE49-F238E27FC236}">
                      <a16:creationId xmlns:a16="http://schemas.microsoft.com/office/drawing/2014/main" id="{87570E2C-A1D3-4739-9F2E-65783C34BBB7}"/>
                    </a:ext>
                  </a:extLst>
                </p:cNvPr>
                <p:cNvSpPr/>
                <p:nvPr/>
              </p:nvSpPr>
              <p:spPr>
                <a:xfrm>
                  <a:off x="5422101" y="338062"/>
                  <a:ext cx="212714" cy="212714"/>
                </a:xfrm>
                <a:prstGeom prst="ellipse">
                  <a:avLst/>
                </a:prstGeom>
                <a:solidFill>
                  <a:schemeClr val="bg1"/>
                </a:solidFill>
                <a:ln w="412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cxnSp>
              <p:nvCxnSpPr>
                <p:cNvPr id="165" name="Gerader Verbinder 164">
                  <a:extLst>
                    <a:ext uri="{FF2B5EF4-FFF2-40B4-BE49-F238E27FC236}">
                      <a16:creationId xmlns:a16="http://schemas.microsoft.com/office/drawing/2014/main" id="{FFC6643F-E362-4C17-8B54-A64282BDF75D}"/>
                    </a:ext>
                  </a:extLst>
                </p:cNvPr>
                <p:cNvCxnSpPr>
                  <a:cxnSpLocks/>
                </p:cNvCxnSpPr>
                <p:nvPr/>
              </p:nvCxnSpPr>
              <p:spPr>
                <a:xfrm>
                  <a:off x="5528458" y="295275"/>
                  <a:ext cx="0" cy="302419"/>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66" name="Gerader Verbinder 165">
                  <a:extLst>
                    <a:ext uri="{FF2B5EF4-FFF2-40B4-BE49-F238E27FC236}">
                      <a16:creationId xmlns:a16="http://schemas.microsoft.com/office/drawing/2014/main" id="{E1538CED-E884-4563-AFE7-DF134FBD3244}"/>
                    </a:ext>
                  </a:extLst>
                </p:cNvPr>
                <p:cNvCxnSpPr>
                  <a:cxnSpLocks/>
                </p:cNvCxnSpPr>
                <p:nvPr/>
              </p:nvCxnSpPr>
              <p:spPr>
                <a:xfrm flipH="1">
                  <a:off x="5373378" y="444415"/>
                  <a:ext cx="307480" cy="0"/>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167" name="Ellipse 166">
                  <a:extLst>
                    <a:ext uri="{FF2B5EF4-FFF2-40B4-BE49-F238E27FC236}">
                      <a16:creationId xmlns:a16="http://schemas.microsoft.com/office/drawing/2014/main" id="{4BDC7D26-1FFA-4747-86B6-425CF327E843}"/>
                    </a:ext>
                  </a:extLst>
                </p:cNvPr>
                <p:cNvSpPr/>
                <p:nvPr/>
              </p:nvSpPr>
              <p:spPr>
                <a:xfrm>
                  <a:off x="5480815" y="396774"/>
                  <a:ext cx="95283" cy="95283"/>
                </a:xfrm>
                <a:prstGeom prst="ellipse">
                  <a:avLst/>
                </a:prstGeom>
                <a:solidFill>
                  <a:srgbClr val="FF0000"/>
                </a:solidFill>
                <a:ln w="412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grpSp>
          <p:sp>
            <p:nvSpPr>
              <p:cNvPr id="160" name="Textfeld 159">
                <a:extLst>
                  <a:ext uri="{FF2B5EF4-FFF2-40B4-BE49-F238E27FC236}">
                    <a16:creationId xmlns:a16="http://schemas.microsoft.com/office/drawing/2014/main" id="{34D12EC1-AA41-4371-9315-F1A2F899055F}"/>
                  </a:ext>
                </a:extLst>
              </p:cNvPr>
              <p:cNvSpPr txBox="1"/>
              <p:nvPr/>
            </p:nvSpPr>
            <p:spPr>
              <a:xfrm>
                <a:off x="2536699" y="3977411"/>
                <a:ext cx="515031" cy="605739"/>
              </a:xfrm>
              <a:prstGeom prst="rect">
                <a:avLst/>
              </a:prstGeom>
              <a:noFill/>
            </p:spPr>
            <p:txBody>
              <a:bodyPr wrap="square" rtlCol="0">
                <a:spAutoFit/>
              </a:bodyPr>
              <a:lstStyle/>
              <a:p>
                <a:r>
                  <a:rPr lang="en-GB" dirty="0">
                    <a:solidFill>
                      <a:srgbClr val="0070C0"/>
                    </a:solidFill>
                    <a:latin typeface="FontAwesome" pitchFamily="2" charset="0"/>
                  </a:rPr>
                  <a:t></a:t>
                </a:r>
              </a:p>
            </p:txBody>
          </p:sp>
          <p:sp>
            <p:nvSpPr>
              <p:cNvPr id="161" name="Textfeld 160">
                <a:extLst>
                  <a:ext uri="{FF2B5EF4-FFF2-40B4-BE49-F238E27FC236}">
                    <a16:creationId xmlns:a16="http://schemas.microsoft.com/office/drawing/2014/main" id="{B0CBAF52-E5D2-4A78-96EF-36F3AB1220ED}"/>
                  </a:ext>
                </a:extLst>
              </p:cNvPr>
              <p:cNvSpPr txBox="1"/>
              <p:nvPr/>
            </p:nvSpPr>
            <p:spPr>
              <a:xfrm>
                <a:off x="9526535" y="890010"/>
                <a:ext cx="672270" cy="605739"/>
              </a:xfrm>
              <a:prstGeom prst="rect">
                <a:avLst/>
              </a:prstGeom>
              <a:noFill/>
            </p:spPr>
            <p:txBody>
              <a:bodyPr wrap="square" rtlCol="0">
                <a:spAutoFit/>
              </a:bodyPr>
              <a:lstStyle/>
              <a:p>
                <a:r>
                  <a:rPr lang="en-GB">
                    <a:solidFill>
                      <a:srgbClr val="0070C0"/>
                    </a:solidFill>
                    <a:latin typeface="FontAwesome" pitchFamily="2" charset="0"/>
                  </a:rPr>
                  <a:t></a:t>
                </a:r>
                <a:endParaRPr lang="en-GB">
                  <a:solidFill>
                    <a:srgbClr val="0070C0"/>
                  </a:solidFill>
                </a:endParaRPr>
              </a:p>
            </p:txBody>
          </p:sp>
          <p:sp>
            <p:nvSpPr>
              <p:cNvPr id="162" name="Textfeld 161">
                <a:extLst>
                  <a:ext uri="{FF2B5EF4-FFF2-40B4-BE49-F238E27FC236}">
                    <a16:creationId xmlns:a16="http://schemas.microsoft.com/office/drawing/2014/main" id="{3350D5C7-49F3-474B-B77B-F3771596E87C}"/>
                  </a:ext>
                </a:extLst>
              </p:cNvPr>
              <p:cNvSpPr txBox="1"/>
              <p:nvPr/>
            </p:nvSpPr>
            <p:spPr>
              <a:xfrm>
                <a:off x="6154444" y="5215428"/>
                <a:ext cx="672270" cy="858130"/>
              </a:xfrm>
              <a:prstGeom prst="rect">
                <a:avLst/>
              </a:prstGeom>
              <a:noFill/>
            </p:spPr>
            <p:txBody>
              <a:bodyPr wrap="square" rtlCol="0">
                <a:spAutoFit/>
              </a:bodyPr>
              <a:lstStyle/>
              <a:p>
                <a:pPr algn="ctr"/>
                <a:r>
                  <a:rPr lang="en-GB" sz="2800" dirty="0">
                    <a:solidFill>
                      <a:srgbClr val="0070C0"/>
                    </a:solidFill>
                    <a:latin typeface="FontAwesome" pitchFamily="2" charset="0"/>
                  </a:rPr>
                  <a:t></a:t>
                </a:r>
                <a:endParaRPr lang="en-GB" sz="2400" dirty="0">
                  <a:solidFill>
                    <a:srgbClr val="0070C0"/>
                  </a:solidFill>
                </a:endParaRPr>
              </a:p>
            </p:txBody>
          </p:sp>
        </p:grpSp>
        <p:cxnSp>
          <p:nvCxnSpPr>
            <p:cNvPr id="206" name="Gerader Verbinder 205">
              <a:extLst>
                <a:ext uri="{FF2B5EF4-FFF2-40B4-BE49-F238E27FC236}">
                  <a16:creationId xmlns:a16="http://schemas.microsoft.com/office/drawing/2014/main" id="{DAE948F5-7821-4D01-A8F1-11BF81913401}"/>
                </a:ext>
              </a:extLst>
            </p:cNvPr>
            <p:cNvCxnSpPr>
              <a:cxnSpLocks/>
            </p:cNvCxnSpPr>
            <p:nvPr/>
          </p:nvCxnSpPr>
          <p:spPr>
            <a:xfrm>
              <a:off x="2816499" y="4132081"/>
              <a:ext cx="187091"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07" name="Rechteck 206">
              <a:extLst>
                <a:ext uri="{FF2B5EF4-FFF2-40B4-BE49-F238E27FC236}">
                  <a16:creationId xmlns:a16="http://schemas.microsoft.com/office/drawing/2014/main" id="{121B8D57-301F-411D-9E79-6D2E7E1F6370}"/>
                </a:ext>
              </a:extLst>
            </p:cNvPr>
            <p:cNvSpPr/>
            <p:nvPr/>
          </p:nvSpPr>
          <p:spPr>
            <a:xfrm>
              <a:off x="2777043" y="4077861"/>
              <a:ext cx="270841" cy="210348"/>
            </a:xfrm>
            <a:prstGeom prst="rect">
              <a:avLst/>
            </a:prstGeom>
            <a:noFill/>
            <a:ln w="285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18000" rtlCol="0" anchor="ctr"/>
            <a:lstStyle/>
            <a:p>
              <a:pPr algn="ctr"/>
              <a:endParaRPr lang="de-AT" sz="1100">
                <a:solidFill>
                  <a:srgbClr val="0070C0"/>
                </a:solidFill>
                <a:latin typeface="Arial Narrow" pitchFamily="34" charset="0"/>
              </a:endParaRPr>
            </a:p>
          </p:txBody>
        </p:sp>
      </p:grpSp>
      <p:sp>
        <p:nvSpPr>
          <p:cNvPr id="214" name="Rechteck 213">
            <a:extLst>
              <a:ext uri="{FF2B5EF4-FFF2-40B4-BE49-F238E27FC236}">
                <a16:creationId xmlns:a16="http://schemas.microsoft.com/office/drawing/2014/main" id="{1780F6FA-FAB7-4ECF-95DD-B826D5450F2E}"/>
              </a:ext>
            </a:extLst>
          </p:cNvPr>
          <p:cNvSpPr/>
          <p:nvPr/>
        </p:nvSpPr>
        <p:spPr>
          <a:xfrm>
            <a:off x="666700" y="2173365"/>
            <a:ext cx="9371713" cy="800747"/>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buClr>
                <a:schemeClr val="tx1">
                  <a:lumMod val="65000"/>
                  <a:lumOff val="35000"/>
                </a:schemeClr>
              </a:buClr>
              <a:buSzPct val="75000"/>
              <a:defRPr/>
            </a:pPr>
            <a:r>
              <a:rPr lang="en-US" dirty="0">
                <a:solidFill>
                  <a:schemeClr val="tx1"/>
                </a:solidFill>
                <a:latin typeface="Arial Narrow" pitchFamily="34" charset="0"/>
              </a:rPr>
              <a:t>„Taking BPMN one step further“: we expand the BPMN metamodel with further concepts and attributes for the graphic representation of </a:t>
            </a:r>
            <a:r>
              <a:rPr lang="en-US" u="sng" dirty="0">
                <a:solidFill>
                  <a:schemeClr val="tx1"/>
                </a:solidFill>
                <a:latin typeface="Arial Narrow" pitchFamily="34" charset="0"/>
              </a:rPr>
              <a:t>business application scenarios</a:t>
            </a:r>
            <a:r>
              <a:rPr lang="en-US" dirty="0">
                <a:solidFill>
                  <a:schemeClr val="tx1"/>
                </a:solidFill>
                <a:latin typeface="Arial Narrow" pitchFamily="34" charset="0"/>
              </a:rPr>
              <a:t>.</a:t>
            </a:r>
          </a:p>
        </p:txBody>
      </p:sp>
      <p:sp>
        <p:nvSpPr>
          <p:cNvPr id="215" name="Rechteck 214">
            <a:extLst>
              <a:ext uri="{FF2B5EF4-FFF2-40B4-BE49-F238E27FC236}">
                <a16:creationId xmlns:a16="http://schemas.microsoft.com/office/drawing/2014/main" id="{BB0D6D8E-8BD1-4778-8608-240719B6B196}"/>
              </a:ext>
            </a:extLst>
          </p:cNvPr>
          <p:cNvSpPr/>
          <p:nvPr/>
        </p:nvSpPr>
        <p:spPr>
          <a:xfrm>
            <a:off x="666699" y="6506886"/>
            <a:ext cx="9371713" cy="800747"/>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buClr>
                <a:schemeClr val="tx1">
                  <a:lumMod val="65000"/>
                  <a:lumOff val="35000"/>
                </a:schemeClr>
              </a:buClr>
              <a:buSzPct val="75000"/>
              <a:defRPr/>
            </a:pPr>
            <a:r>
              <a:rPr lang="en-US" dirty="0">
                <a:solidFill>
                  <a:schemeClr val="tx1"/>
                </a:solidFill>
                <a:latin typeface="Arial Narrow" pitchFamily="34" charset="0"/>
              </a:rPr>
              <a:t>„Making BPMN fit for business“: Supporting business evaluation/reporting e.g. for risk and control reports in ICS scenarios or function analysis in organizational scenarios.</a:t>
            </a:r>
          </a:p>
        </p:txBody>
      </p:sp>
    </p:spTree>
    <p:extLst>
      <p:ext uri="{BB962C8B-B14F-4D97-AF65-F5344CB8AC3E}">
        <p14:creationId xmlns:p14="http://schemas.microsoft.com/office/powerpoint/2010/main" val="1118028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 </a:t>
            </a:r>
            <a:endParaRPr lang="de-AT" dirty="0"/>
          </a:p>
        </p:txBody>
      </p:sp>
      <p:sp>
        <p:nvSpPr>
          <p:cNvPr id="128" name="Textplatzhalter 2"/>
          <p:cNvSpPr>
            <a:spLocks noGrp="1"/>
          </p:cNvSpPr>
          <p:nvPr>
            <p:ph type="body" sz="quarter" idx="13"/>
          </p:nvPr>
        </p:nvSpPr>
        <p:spPr/>
        <p:txBody>
          <a:bodyPr/>
          <a:lstStyle/>
          <a:p>
            <a:r>
              <a:rPr lang="en-GB" dirty="0">
                <a:hlinkClick r:id="rId3"/>
              </a:rPr>
              <a:t>https://www.boc-group.com/contact</a:t>
            </a:r>
            <a:endParaRPr lang="en-GB" dirty="0"/>
          </a:p>
          <a:p>
            <a:endParaRPr lang="en-GB" dirty="0"/>
          </a:p>
        </p:txBody>
      </p:sp>
      <p:sp>
        <p:nvSpPr>
          <p:cNvPr id="127" name="Titel 1"/>
          <p:cNvSpPr txBox="1">
            <a:spLocks/>
          </p:cNvSpPr>
          <p:nvPr/>
        </p:nvSpPr>
        <p:spPr>
          <a:xfrm>
            <a:off x="666700" y="335400"/>
            <a:ext cx="9432660" cy="609742"/>
          </a:xfrm>
          <a:prstGeom prst="rect">
            <a:avLst/>
          </a:prstGeom>
        </p:spPr>
        <p:txBody>
          <a:bodyPr lIns="0" tIns="56159" rIns="112321" bIns="56159"/>
          <a:lstStyle>
            <a:lvl1pPr algn="l" rtl="0" eaLnBrk="0" fontAlgn="base" hangingPunct="0">
              <a:spcBef>
                <a:spcPct val="0"/>
              </a:spcBef>
              <a:spcAft>
                <a:spcPct val="0"/>
              </a:spcAft>
              <a:defRPr sz="2800" b="1" kern="1200" baseline="0">
                <a:solidFill>
                  <a:schemeClr val="tx1"/>
                </a:solidFill>
                <a:latin typeface="Arial Narrow" pitchFamily="34" charset="0"/>
                <a:ea typeface="+mj-ea"/>
                <a:cs typeface="+mj-cs"/>
              </a:defRPr>
            </a:lvl1pPr>
            <a:lvl2pPr algn="l" rtl="0" eaLnBrk="0" fontAlgn="base" hangingPunct="0">
              <a:spcBef>
                <a:spcPct val="0"/>
              </a:spcBef>
              <a:spcAft>
                <a:spcPct val="0"/>
              </a:spcAft>
              <a:defRPr sz="2800" b="1">
                <a:solidFill>
                  <a:schemeClr val="tx1"/>
                </a:solidFill>
                <a:latin typeface="Arial Narrow" pitchFamily="34" charset="0"/>
              </a:defRPr>
            </a:lvl2pPr>
            <a:lvl3pPr algn="l" rtl="0" eaLnBrk="0" fontAlgn="base" hangingPunct="0">
              <a:spcBef>
                <a:spcPct val="0"/>
              </a:spcBef>
              <a:spcAft>
                <a:spcPct val="0"/>
              </a:spcAft>
              <a:defRPr sz="2800" b="1">
                <a:solidFill>
                  <a:schemeClr val="tx1"/>
                </a:solidFill>
                <a:latin typeface="Arial Narrow" pitchFamily="34" charset="0"/>
              </a:defRPr>
            </a:lvl3pPr>
            <a:lvl4pPr algn="l" rtl="0" eaLnBrk="0" fontAlgn="base" hangingPunct="0">
              <a:spcBef>
                <a:spcPct val="0"/>
              </a:spcBef>
              <a:spcAft>
                <a:spcPct val="0"/>
              </a:spcAft>
              <a:defRPr sz="2800" b="1">
                <a:solidFill>
                  <a:schemeClr val="tx1"/>
                </a:solidFill>
                <a:latin typeface="Arial Narrow" pitchFamily="34" charset="0"/>
              </a:defRPr>
            </a:lvl4pPr>
            <a:lvl5pPr algn="l" rtl="0" eaLnBrk="0" fontAlgn="base" hangingPunct="0">
              <a:spcBef>
                <a:spcPct val="0"/>
              </a:spcBef>
              <a:spcAft>
                <a:spcPct val="0"/>
              </a:spcAft>
              <a:defRPr sz="2800" b="1">
                <a:solidFill>
                  <a:schemeClr val="tx1"/>
                </a:solidFill>
                <a:latin typeface="Arial Narrow" pitchFamily="34" charset="0"/>
              </a:defRPr>
            </a:lvl5pPr>
            <a:lvl6pPr marL="561602" algn="l" rtl="0" fontAlgn="base">
              <a:spcBef>
                <a:spcPct val="0"/>
              </a:spcBef>
              <a:spcAft>
                <a:spcPct val="0"/>
              </a:spcAft>
              <a:defRPr sz="2800" b="1">
                <a:solidFill>
                  <a:schemeClr val="tx1"/>
                </a:solidFill>
                <a:latin typeface="Arial Narrow" pitchFamily="34" charset="0"/>
              </a:defRPr>
            </a:lvl6pPr>
            <a:lvl7pPr marL="1123205" algn="l" rtl="0" fontAlgn="base">
              <a:spcBef>
                <a:spcPct val="0"/>
              </a:spcBef>
              <a:spcAft>
                <a:spcPct val="0"/>
              </a:spcAft>
              <a:defRPr sz="2800" b="1">
                <a:solidFill>
                  <a:schemeClr val="tx1"/>
                </a:solidFill>
                <a:latin typeface="Arial Narrow" pitchFamily="34" charset="0"/>
              </a:defRPr>
            </a:lvl7pPr>
            <a:lvl8pPr marL="1684807" algn="l" rtl="0" fontAlgn="base">
              <a:spcBef>
                <a:spcPct val="0"/>
              </a:spcBef>
              <a:spcAft>
                <a:spcPct val="0"/>
              </a:spcAft>
              <a:defRPr sz="2800" b="1">
                <a:solidFill>
                  <a:schemeClr val="tx1"/>
                </a:solidFill>
                <a:latin typeface="Arial Narrow" pitchFamily="34" charset="0"/>
              </a:defRPr>
            </a:lvl8pPr>
            <a:lvl9pPr marL="2246408" algn="l" rtl="0" fontAlgn="base">
              <a:spcBef>
                <a:spcPct val="0"/>
              </a:spcBef>
              <a:spcAft>
                <a:spcPct val="0"/>
              </a:spcAft>
              <a:defRPr sz="2800" b="1">
                <a:solidFill>
                  <a:schemeClr val="tx1"/>
                </a:solidFill>
                <a:latin typeface="Arial Narrow" pitchFamily="34" charset="0"/>
              </a:defRPr>
            </a:lvl9pPr>
          </a:lstStyle>
          <a:p>
            <a:r>
              <a:rPr lang="en-GB" dirty="0"/>
              <a:t>Get your physical copy of the BPMN Poster</a:t>
            </a:r>
          </a:p>
        </p:txBody>
      </p:sp>
      <p:pic>
        <p:nvPicPr>
          <p:cNvPr id="3" name="Grafik 2"/>
          <p:cNvPicPr>
            <a:picLocks noChangeAspect="1"/>
          </p:cNvPicPr>
          <p:nvPr/>
        </p:nvPicPr>
        <p:blipFill rotWithShape="1">
          <a:blip r:embed="rId4"/>
          <a:srcRect l="394"/>
          <a:stretch/>
        </p:blipFill>
        <p:spPr>
          <a:xfrm>
            <a:off x="1212370" y="1404514"/>
            <a:ext cx="8268661" cy="5905853"/>
          </a:xfrm>
          <a:prstGeom prst="rect">
            <a:avLst/>
          </a:prstGeom>
        </p:spPr>
      </p:pic>
    </p:spTree>
    <p:extLst>
      <p:ext uri="{BB962C8B-B14F-4D97-AF65-F5344CB8AC3E}">
        <p14:creationId xmlns:p14="http://schemas.microsoft.com/office/powerpoint/2010/main" val="321860798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hteck 104"/>
          <p:cNvSpPr/>
          <p:nvPr/>
        </p:nvSpPr>
        <p:spPr>
          <a:xfrm>
            <a:off x="3445540" y="3304442"/>
            <a:ext cx="3367611" cy="3356589"/>
          </a:xfrm>
          <a:prstGeom prst="rect">
            <a:avLst/>
          </a:prstGeom>
          <a:solidFill>
            <a:srgbClr val="0066B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sz="1600" b="1" dirty="0">
                <a:solidFill>
                  <a:srgbClr val="0066B0"/>
                </a:solidFill>
              </a:rPr>
              <a:t>Process-based Development &amp; Implementation</a:t>
            </a:r>
          </a:p>
        </p:txBody>
      </p:sp>
      <p:sp>
        <p:nvSpPr>
          <p:cNvPr id="107" name="Rechteck 106"/>
          <p:cNvSpPr/>
          <p:nvPr/>
        </p:nvSpPr>
        <p:spPr>
          <a:xfrm>
            <a:off x="2466298" y="2472189"/>
            <a:ext cx="7561051" cy="3424275"/>
          </a:xfrm>
          <a:prstGeom prst="rect">
            <a:avLst/>
          </a:prstGeom>
          <a:solidFill>
            <a:srgbClr val="0066B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de-DE" sz="1600" b="1" dirty="0">
                <a:solidFill>
                  <a:srgbClr val="0066B0"/>
                </a:solidFill>
              </a:rPr>
              <a:t>Change &amp; Initiative</a:t>
            </a:r>
            <a:br>
              <a:rPr lang="de-DE" sz="1600" b="1" dirty="0">
                <a:solidFill>
                  <a:srgbClr val="0066B0"/>
                </a:solidFill>
              </a:rPr>
            </a:br>
            <a:r>
              <a:rPr lang="de-DE" sz="1600" b="1" dirty="0">
                <a:solidFill>
                  <a:srgbClr val="0066B0"/>
                </a:solidFill>
              </a:rPr>
              <a:t>Management</a:t>
            </a:r>
            <a:endParaRPr lang="de-AT" sz="1600" b="1" dirty="0">
              <a:solidFill>
                <a:srgbClr val="0066B0"/>
              </a:solidFill>
            </a:endParaRPr>
          </a:p>
        </p:txBody>
      </p:sp>
      <p:sp>
        <p:nvSpPr>
          <p:cNvPr id="2" name="Titel 1"/>
          <p:cNvSpPr>
            <a:spLocks noGrp="1"/>
          </p:cNvSpPr>
          <p:nvPr>
            <p:ph type="ctrTitle"/>
          </p:nvPr>
        </p:nvSpPr>
        <p:spPr/>
        <p:txBody>
          <a:bodyPr/>
          <a:lstStyle/>
          <a:p>
            <a:r>
              <a:rPr lang="de-DE" dirty="0"/>
              <a:t> </a:t>
            </a:r>
            <a:endParaRPr lang="de-AT" dirty="0"/>
          </a:p>
        </p:txBody>
      </p:sp>
      <p:sp>
        <p:nvSpPr>
          <p:cNvPr id="128" name="Textplatzhalter 2"/>
          <p:cNvSpPr>
            <a:spLocks noGrp="1"/>
          </p:cNvSpPr>
          <p:nvPr>
            <p:ph type="body" sz="quarter" idx="13"/>
          </p:nvPr>
        </p:nvSpPr>
        <p:spPr/>
        <p:txBody>
          <a:bodyPr/>
          <a:lstStyle/>
          <a:p>
            <a:r>
              <a:rPr lang="en-GB" dirty="0"/>
              <a:t>Scenarios – Stakeholder</a:t>
            </a:r>
          </a:p>
        </p:txBody>
      </p:sp>
      <p:sp>
        <p:nvSpPr>
          <p:cNvPr id="127" name="Titel 1"/>
          <p:cNvSpPr txBox="1">
            <a:spLocks/>
          </p:cNvSpPr>
          <p:nvPr/>
        </p:nvSpPr>
        <p:spPr>
          <a:xfrm>
            <a:off x="666700" y="335400"/>
            <a:ext cx="9054482" cy="609742"/>
          </a:xfrm>
          <a:prstGeom prst="rect">
            <a:avLst/>
          </a:prstGeom>
        </p:spPr>
        <p:txBody>
          <a:bodyPr lIns="0" tIns="56159" rIns="112321" bIns="56159"/>
          <a:lstStyle>
            <a:lvl1pPr algn="l" rtl="0" eaLnBrk="0" fontAlgn="base" hangingPunct="0">
              <a:spcBef>
                <a:spcPct val="0"/>
              </a:spcBef>
              <a:spcAft>
                <a:spcPct val="0"/>
              </a:spcAft>
              <a:defRPr sz="2800" b="1" kern="1200" baseline="0">
                <a:solidFill>
                  <a:schemeClr val="tx1"/>
                </a:solidFill>
                <a:latin typeface="Arial Narrow" pitchFamily="34" charset="0"/>
                <a:ea typeface="+mj-ea"/>
                <a:cs typeface="+mj-cs"/>
              </a:defRPr>
            </a:lvl1pPr>
            <a:lvl2pPr algn="l" rtl="0" eaLnBrk="0" fontAlgn="base" hangingPunct="0">
              <a:spcBef>
                <a:spcPct val="0"/>
              </a:spcBef>
              <a:spcAft>
                <a:spcPct val="0"/>
              </a:spcAft>
              <a:defRPr sz="2800" b="1">
                <a:solidFill>
                  <a:schemeClr val="tx1"/>
                </a:solidFill>
                <a:latin typeface="Arial Narrow" pitchFamily="34" charset="0"/>
              </a:defRPr>
            </a:lvl2pPr>
            <a:lvl3pPr algn="l" rtl="0" eaLnBrk="0" fontAlgn="base" hangingPunct="0">
              <a:spcBef>
                <a:spcPct val="0"/>
              </a:spcBef>
              <a:spcAft>
                <a:spcPct val="0"/>
              </a:spcAft>
              <a:defRPr sz="2800" b="1">
                <a:solidFill>
                  <a:schemeClr val="tx1"/>
                </a:solidFill>
                <a:latin typeface="Arial Narrow" pitchFamily="34" charset="0"/>
              </a:defRPr>
            </a:lvl3pPr>
            <a:lvl4pPr algn="l" rtl="0" eaLnBrk="0" fontAlgn="base" hangingPunct="0">
              <a:spcBef>
                <a:spcPct val="0"/>
              </a:spcBef>
              <a:spcAft>
                <a:spcPct val="0"/>
              </a:spcAft>
              <a:defRPr sz="2800" b="1">
                <a:solidFill>
                  <a:schemeClr val="tx1"/>
                </a:solidFill>
                <a:latin typeface="Arial Narrow" pitchFamily="34" charset="0"/>
              </a:defRPr>
            </a:lvl4pPr>
            <a:lvl5pPr algn="l" rtl="0" eaLnBrk="0" fontAlgn="base" hangingPunct="0">
              <a:spcBef>
                <a:spcPct val="0"/>
              </a:spcBef>
              <a:spcAft>
                <a:spcPct val="0"/>
              </a:spcAft>
              <a:defRPr sz="2800" b="1">
                <a:solidFill>
                  <a:schemeClr val="tx1"/>
                </a:solidFill>
                <a:latin typeface="Arial Narrow" pitchFamily="34" charset="0"/>
              </a:defRPr>
            </a:lvl5pPr>
            <a:lvl6pPr marL="561602" algn="l" rtl="0" fontAlgn="base">
              <a:spcBef>
                <a:spcPct val="0"/>
              </a:spcBef>
              <a:spcAft>
                <a:spcPct val="0"/>
              </a:spcAft>
              <a:defRPr sz="2800" b="1">
                <a:solidFill>
                  <a:schemeClr val="tx1"/>
                </a:solidFill>
                <a:latin typeface="Arial Narrow" pitchFamily="34" charset="0"/>
              </a:defRPr>
            </a:lvl6pPr>
            <a:lvl7pPr marL="1123205" algn="l" rtl="0" fontAlgn="base">
              <a:spcBef>
                <a:spcPct val="0"/>
              </a:spcBef>
              <a:spcAft>
                <a:spcPct val="0"/>
              </a:spcAft>
              <a:defRPr sz="2800" b="1">
                <a:solidFill>
                  <a:schemeClr val="tx1"/>
                </a:solidFill>
                <a:latin typeface="Arial Narrow" pitchFamily="34" charset="0"/>
              </a:defRPr>
            </a:lvl7pPr>
            <a:lvl8pPr marL="1684807" algn="l" rtl="0" fontAlgn="base">
              <a:spcBef>
                <a:spcPct val="0"/>
              </a:spcBef>
              <a:spcAft>
                <a:spcPct val="0"/>
              </a:spcAft>
              <a:defRPr sz="2800" b="1">
                <a:solidFill>
                  <a:schemeClr val="tx1"/>
                </a:solidFill>
                <a:latin typeface="Arial Narrow" pitchFamily="34" charset="0"/>
              </a:defRPr>
            </a:lvl8pPr>
            <a:lvl9pPr marL="2246408" algn="l" rtl="0" fontAlgn="base">
              <a:spcBef>
                <a:spcPct val="0"/>
              </a:spcBef>
              <a:spcAft>
                <a:spcPct val="0"/>
              </a:spcAft>
              <a:defRPr sz="2800" b="1">
                <a:solidFill>
                  <a:schemeClr val="tx1"/>
                </a:solidFill>
                <a:latin typeface="Arial Narrow" pitchFamily="34" charset="0"/>
              </a:defRPr>
            </a:lvl9pPr>
          </a:lstStyle>
          <a:p>
            <a:r>
              <a:rPr lang="en-GB" dirty="0"/>
              <a:t>Excursus: Business Scenario &amp; Stakeholder Support</a:t>
            </a:r>
          </a:p>
        </p:txBody>
      </p:sp>
      <p:grpSp>
        <p:nvGrpSpPr>
          <p:cNvPr id="371" name="Gruppieren 370"/>
          <p:cNvGrpSpPr>
            <a:grpSpLocks noChangeAspect="1"/>
          </p:cNvGrpSpPr>
          <p:nvPr/>
        </p:nvGrpSpPr>
        <p:grpSpPr>
          <a:xfrm>
            <a:off x="2466300" y="2484451"/>
            <a:ext cx="5356137" cy="3420988"/>
            <a:chOff x="2148927" y="640812"/>
            <a:chExt cx="8784569" cy="5610742"/>
          </a:xfrm>
        </p:grpSpPr>
        <p:grpSp>
          <p:nvGrpSpPr>
            <p:cNvPr id="372" name="Gruppieren 371"/>
            <p:cNvGrpSpPr/>
            <p:nvPr/>
          </p:nvGrpSpPr>
          <p:grpSpPr>
            <a:xfrm>
              <a:off x="2148927" y="640812"/>
              <a:ext cx="8784569" cy="5610742"/>
              <a:chOff x="2794672" y="2772491"/>
              <a:chExt cx="5360419" cy="3423722"/>
            </a:xfrm>
          </p:grpSpPr>
          <p:sp>
            <p:nvSpPr>
              <p:cNvPr id="457" name="Rechteck 456"/>
              <p:cNvSpPr/>
              <p:nvPr/>
            </p:nvSpPr>
            <p:spPr>
              <a:xfrm>
                <a:off x="2801971" y="2772491"/>
                <a:ext cx="5353119" cy="811222"/>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STRATEGY, GOVERNANCE &amp; CONTROLLING/MONITORING</a:t>
                </a:r>
              </a:p>
            </p:txBody>
          </p:sp>
          <p:sp>
            <p:nvSpPr>
              <p:cNvPr id="458" name="Rechteck 457"/>
              <p:cNvSpPr/>
              <p:nvPr/>
            </p:nvSpPr>
            <p:spPr>
              <a:xfrm>
                <a:off x="2801022" y="3655527"/>
                <a:ext cx="870866" cy="1680720"/>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ORGANISATION</a:t>
                </a:r>
              </a:p>
            </p:txBody>
          </p:sp>
          <p:sp>
            <p:nvSpPr>
              <p:cNvPr id="459" name="Rechteck 458"/>
              <p:cNvSpPr/>
              <p:nvPr/>
            </p:nvSpPr>
            <p:spPr>
              <a:xfrm>
                <a:off x="3762479" y="3655527"/>
                <a:ext cx="3371745" cy="1680720"/>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BPM CORE SCENARIOS</a:t>
                </a:r>
              </a:p>
            </p:txBody>
          </p:sp>
          <p:sp>
            <p:nvSpPr>
              <p:cNvPr id="460" name="Rechteck 459"/>
              <p:cNvSpPr/>
              <p:nvPr/>
            </p:nvSpPr>
            <p:spPr>
              <a:xfrm>
                <a:off x="2794672" y="5401777"/>
                <a:ext cx="877216" cy="794436"/>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RESOURCES</a:t>
                </a:r>
                <a:r>
                  <a:rPr lang="en-GB" sz="600" b="1">
                    <a:solidFill>
                      <a:schemeClr val="tx1">
                        <a:lumMod val="65000"/>
                        <a:lumOff val="35000"/>
                      </a:schemeClr>
                    </a:solidFill>
                  </a:rPr>
                  <a:t> </a:t>
                </a:r>
              </a:p>
            </p:txBody>
          </p:sp>
          <p:sp>
            <p:nvSpPr>
              <p:cNvPr id="461" name="Rechteck 460"/>
              <p:cNvSpPr/>
              <p:nvPr/>
            </p:nvSpPr>
            <p:spPr>
              <a:xfrm>
                <a:off x="3762479" y="5408060"/>
                <a:ext cx="3371745" cy="786786"/>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IT &amp; REQUIREMENT</a:t>
                </a:r>
                <a:r>
                  <a:rPr lang="en-GB" sz="600" b="1">
                    <a:solidFill>
                      <a:schemeClr val="tx1">
                        <a:lumMod val="65000"/>
                        <a:lumOff val="35000"/>
                      </a:schemeClr>
                    </a:solidFill>
                  </a:rPr>
                  <a:t> </a:t>
                </a:r>
                <a:r>
                  <a:rPr lang="en-GB" sz="600">
                    <a:solidFill>
                      <a:schemeClr val="tx1">
                        <a:lumMod val="65000"/>
                        <a:lumOff val="35000"/>
                      </a:schemeClr>
                    </a:solidFill>
                    <a:latin typeface="Arial Narrow" panose="020B0606020202030204" pitchFamily="34" charset="0"/>
                  </a:rPr>
                  <a:t>ENGINEERING</a:t>
                </a:r>
              </a:p>
            </p:txBody>
          </p:sp>
          <p:sp>
            <p:nvSpPr>
              <p:cNvPr id="462" name="Rechteck 461"/>
              <p:cNvSpPr/>
              <p:nvPr/>
            </p:nvSpPr>
            <p:spPr>
              <a:xfrm>
                <a:off x="7218961" y="3655526"/>
                <a:ext cx="936130" cy="2539320"/>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r>
                  <a:rPr lang="en-GB" sz="600">
                    <a:solidFill>
                      <a:schemeClr val="tx1">
                        <a:lumMod val="65000"/>
                        <a:lumOff val="35000"/>
                      </a:schemeClr>
                    </a:solidFill>
                    <a:latin typeface="Arial Narrow" panose="020B0606020202030204" pitchFamily="34" charset="0"/>
                  </a:rPr>
                  <a:t>ICS &amp; RM</a:t>
                </a:r>
              </a:p>
            </p:txBody>
          </p:sp>
        </p:grpSp>
        <p:sp>
          <p:nvSpPr>
            <p:cNvPr id="373" name="Textfeld 372"/>
            <p:cNvSpPr txBox="1"/>
            <p:nvPr/>
          </p:nvSpPr>
          <p:spPr>
            <a:xfrm>
              <a:off x="3970973" y="1373840"/>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Product</a:t>
              </a:r>
            </a:p>
          </p:txBody>
        </p:sp>
        <p:sp>
          <p:nvSpPr>
            <p:cNvPr id="374" name="Textfeld 373"/>
            <p:cNvSpPr txBox="1"/>
            <p:nvPr/>
          </p:nvSpPr>
          <p:spPr>
            <a:xfrm>
              <a:off x="6179403" y="1373839"/>
              <a:ext cx="722942" cy="422109"/>
            </a:xfrm>
            <a:prstGeom prst="rect">
              <a:avLst/>
            </a:prstGeom>
            <a:noFill/>
          </p:spPr>
          <p:txBody>
            <a:bodyPr wrap="square" lIns="36000" tIns="36000" rIns="36000" bIns="36000" rtlCol="0">
              <a:spAutoFit/>
            </a:bodyPr>
            <a:lstStyle/>
            <a:p>
              <a:pPr algn="ctr"/>
              <a:r>
                <a:rPr lang="en-GB" sz="600">
                  <a:latin typeface="Arial Narrow" pitchFamily="34" charset="0"/>
                </a:rPr>
                <a:t>Control Objective</a:t>
              </a:r>
            </a:p>
          </p:txBody>
        </p:sp>
        <p:sp>
          <p:nvSpPr>
            <p:cNvPr id="375" name="Textfeld 374"/>
            <p:cNvSpPr txBox="1"/>
            <p:nvPr/>
          </p:nvSpPr>
          <p:spPr>
            <a:xfrm>
              <a:off x="7650547" y="1373839"/>
              <a:ext cx="1222853" cy="270675"/>
            </a:xfrm>
            <a:prstGeom prst="rect">
              <a:avLst/>
            </a:prstGeom>
            <a:noFill/>
          </p:spPr>
          <p:txBody>
            <a:bodyPr wrap="square" lIns="36000" tIns="36000" rIns="36000" bIns="36000" rtlCol="0">
              <a:spAutoFit/>
            </a:bodyPr>
            <a:lstStyle/>
            <a:p>
              <a:pPr algn="ctr"/>
              <a:r>
                <a:rPr lang="en-GB" sz="600">
                  <a:latin typeface="Arial Narrow" pitchFamily="34" charset="0"/>
                </a:rPr>
                <a:t>Performance Indicator</a:t>
              </a:r>
            </a:p>
          </p:txBody>
        </p:sp>
        <p:sp>
          <p:nvSpPr>
            <p:cNvPr id="376" name="Textfeld 375"/>
            <p:cNvSpPr txBox="1"/>
            <p:nvPr/>
          </p:nvSpPr>
          <p:spPr>
            <a:xfrm>
              <a:off x="9163364" y="1373837"/>
              <a:ext cx="1222853" cy="270675"/>
            </a:xfrm>
            <a:prstGeom prst="rect">
              <a:avLst/>
            </a:prstGeom>
            <a:noFill/>
          </p:spPr>
          <p:txBody>
            <a:bodyPr wrap="square" lIns="36000" tIns="36000" rIns="36000" bIns="36000" rtlCol="0">
              <a:spAutoFit/>
            </a:bodyPr>
            <a:lstStyle/>
            <a:p>
              <a:pPr algn="ctr"/>
              <a:r>
                <a:rPr lang="en-GB" sz="600">
                  <a:latin typeface="Arial Narrow" pitchFamily="34" charset="0"/>
                </a:rPr>
                <a:t>Initiative</a:t>
              </a:r>
            </a:p>
          </p:txBody>
        </p:sp>
        <p:sp>
          <p:nvSpPr>
            <p:cNvPr id="377" name="Textfeld 376"/>
            <p:cNvSpPr txBox="1"/>
            <p:nvPr/>
          </p:nvSpPr>
          <p:spPr>
            <a:xfrm>
              <a:off x="2330648" y="2859651"/>
              <a:ext cx="1167996" cy="270675"/>
            </a:xfrm>
            <a:prstGeom prst="rect">
              <a:avLst/>
            </a:prstGeom>
            <a:noFill/>
          </p:spPr>
          <p:txBody>
            <a:bodyPr wrap="square" lIns="36000" tIns="36000" rIns="36000" bIns="36000" rtlCol="0">
              <a:spAutoFit/>
            </a:bodyPr>
            <a:lstStyle/>
            <a:p>
              <a:pPr algn="ctr"/>
              <a:r>
                <a:rPr lang="en-GB" sz="600">
                  <a:latin typeface="Arial Narrow" pitchFamily="34" charset="0"/>
                </a:rPr>
                <a:t>User</a:t>
              </a:r>
            </a:p>
          </p:txBody>
        </p:sp>
        <p:sp>
          <p:nvSpPr>
            <p:cNvPr id="378" name="Textfeld 377"/>
            <p:cNvSpPr txBox="1"/>
            <p:nvPr/>
          </p:nvSpPr>
          <p:spPr>
            <a:xfrm>
              <a:off x="2518535" y="4537882"/>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Role</a:t>
              </a:r>
              <a:endParaRPr lang="en-GB" sz="300">
                <a:latin typeface="Arial Narrow" pitchFamily="34" charset="0"/>
              </a:endParaRPr>
            </a:p>
          </p:txBody>
        </p:sp>
        <p:sp>
          <p:nvSpPr>
            <p:cNvPr id="379" name="Textfeld 378"/>
            <p:cNvSpPr txBox="1"/>
            <p:nvPr/>
          </p:nvSpPr>
          <p:spPr>
            <a:xfrm>
              <a:off x="2330647" y="3676132"/>
              <a:ext cx="1074129" cy="264205"/>
            </a:xfrm>
            <a:prstGeom prst="rect">
              <a:avLst/>
            </a:prstGeom>
            <a:noFill/>
          </p:spPr>
          <p:txBody>
            <a:bodyPr wrap="square" lIns="36000" tIns="36000" rIns="36000" bIns="36000" rtlCol="0">
              <a:noAutofit/>
            </a:bodyPr>
            <a:lstStyle/>
            <a:p>
              <a:pPr algn="ctr"/>
              <a:r>
                <a:rPr lang="en-GB" sz="600">
                  <a:latin typeface="Arial Narrow" pitchFamily="34" charset="0"/>
                </a:rPr>
                <a:t>Organisational Unit</a:t>
              </a:r>
            </a:p>
          </p:txBody>
        </p:sp>
        <p:sp>
          <p:nvSpPr>
            <p:cNvPr id="380" name="Pfeil: Fünfeck 21"/>
            <p:cNvSpPr/>
            <p:nvPr/>
          </p:nvSpPr>
          <p:spPr>
            <a:xfrm>
              <a:off x="5880486" y="2291809"/>
              <a:ext cx="1320774" cy="654311"/>
            </a:xfrm>
            <a:custGeom>
              <a:avLst/>
              <a:gdLst>
                <a:gd name="connsiteX0" fmla="*/ 0 w 648090"/>
                <a:gd name="connsiteY0" fmla="*/ 0 h 406915"/>
                <a:gd name="connsiteX1" fmla="*/ 444633 w 648090"/>
                <a:gd name="connsiteY1" fmla="*/ 0 h 406915"/>
                <a:gd name="connsiteX2" fmla="*/ 648090 w 648090"/>
                <a:gd name="connsiteY2" fmla="*/ 203458 h 406915"/>
                <a:gd name="connsiteX3" fmla="*/ 444633 w 648090"/>
                <a:gd name="connsiteY3" fmla="*/ 406915 h 406915"/>
                <a:gd name="connsiteX4" fmla="*/ 0 w 648090"/>
                <a:gd name="connsiteY4" fmla="*/ 406915 h 406915"/>
                <a:gd name="connsiteX5" fmla="*/ 0 w 648090"/>
                <a:gd name="connsiteY5" fmla="*/ 0 h 406915"/>
                <a:gd name="connsiteX0" fmla="*/ 0 w 519502"/>
                <a:gd name="connsiteY0" fmla="*/ 0 h 406915"/>
                <a:gd name="connsiteX1" fmla="*/ 444633 w 519502"/>
                <a:gd name="connsiteY1" fmla="*/ 0 h 406915"/>
                <a:gd name="connsiteX2" fmla="*/ 519502 w 519502"/>
                <a:gd name="connsiteY2" fmla="*/ 196314 h 406915"/>
                <a:gd name="connsiteX3" fmla="*/ 444633 w 519502"/>
                <a:gd name="connsiteY3" fmla="*/ 406915 h 406915"/>
                <a:gd name="connsiteX4" fmla="*/ 0 w 519502"/>
                <a:gd name="connsiteY4" fmla="*/ 406915 h 406915"/>
                <a:gd name="connsiteX5" fmla="*/ 0 w 519502"/>
                <a:gd name="connsiteY5" fmla="*/ 0 h 406915"/>
                <a:gd name="connsiteX0" fmla="*/ 0 w 500452"/>
                <a:gd name="connsiteY0" fmla="*/ 0 h 406915"/>
                <a:gd name="connsiteX1" fmla="*/ 444633 w 500452"/>
                <a:gd name="connsiteY1" fmla="*/ 0 h 406915"/>
                <a:gd name="connsiteX2" fmla="*/ 500452 w 500452"/>
                <a:gd name="connsiteY2" fmla="*/ 203458 h 406915"/>
                <a:gd name="connsiteX3" fmla="*/ 444633 w 500452"/>
                <a:gd name="connsiteY3" fmla="*/ 406915 h 406915"/>
                <a:gd name="connsiteX4" fmla="*/ 0 w 500452"/>
                <a:gd name="connsiteY4" fmla="*/ 406915 h 406915"/>
                <a:gd name="connsiteX5" fmla="*/ 0 w 500452"/>
                <a:gd name="connsiteY5" fmla="*/ 0 h 406915"/>
                <a:gd name="connsiteX0" fmla="*/ 1860 w 502312"/>
                <a:gd name="connsiteY0" fmla="*/ 0 h 406915"/>
                <a:gd name="connsiteX1" fmla="*/ 446493 w 502312"/>
                <a:gd name="connsiteY1" fmla="*/ 0 h 406915"/>
                <a:gd name="connsiteX2" fmla="*/ 502312 w 502312"/>
                <a:gd name="connsiteY2" fmla="*/ 203458 h 406915"/>
                <a:gd name="connsiteX3" fmla="*/ 446493 w 502312"/>
                <a:gd name="connsiteY3" fmla="*/ 406915 h 406915"/>
                <a:gd name="connsiteX4" fmla="*/ 1860 w 502312"/>
                <a:gd name="connsiteY4" fmla="*/ 406915 h 406915"/>
                <a:gd name="connsiteX5" fmla="*/ 0 w 502312"/>
                <a:gd name="connsiteY5" fmla="*/ 199005 h 406915"/>
                <a:gd name="connsiteX6" fmla="*/ 1860 w 502312"/>
                <a:gd name="connsiteY6" fmla="*/ 0 h 406915"/>
                <a:gd name="connsiteX0" fmla="*/ 0 w 500452"/>
                <a:gd name="connsiteY0" fmla="*/ 0 h 406915"/>
                <a:gd name="connsiteX1" fmla="*/ 444633 w 500452"/>
                <a:gd name="connsiteY1" fmla="*/ 0 h 406915"/>
                <a:gd name="connsiteX2" fmla="*/ 500452 w 500452"/>
                <a:gd name="connsiteY2" fmla="*/ 203458 h 406915"/>
                <a:gd name="connsiteX3" fmla="*/ 444633 w 500452"/>
                <a:gd name="connsiteY3" fmla="*/ 406915 h 406915"/>
                <a:gd name="connsiteX4" fmla="*/ 0 w 500452"/>
                <a:gd name="connsiteY4" fmla="*/ 406915 h 406915"/>
                <a:gd name="connsiteX5" fmla="*/ 16632 w 500452"/>
                <a:gd name="connsiteY5" fmla="*/ 199005 h 406915"/>
                <a:gd name="connsiteX6" fmla="*/ 0 w 500452"/>
                <a:gd name="connsiteY6" fmla="*/ 0 h 406915"/>
                <a:gd name="connsiteX0" fmla="*/ 0 w 472715"/>
                <a:gd name="connsiteY0" fmla="*/ 0 h 406915"/>
                <a:gd name="connsiteX1" fmla="*/ 444633 w 472715"/>
                <a:gd name="connsiteY1" fmla="*/ 0 h 406915"/>
                <a:gd name="connsiteX2" fmla="*/ 472715 w 472715"/>
                <a:gd name="connsiteY2" fmla="*/ 196314 h 406915"/>
                <a:gd name="connsiteX3" fmla="*/ 444633 w 472715"/>
                <a:gd name="connsiteY3" fmla="*/ 406915 h 406915"/>
                <a:gd name="connsiteX4" fmla="*/ 0 w 472715"/>
                <a:gd name="connsiteY4" fmla="*/ 406915 h 406915"/>
                <a:gd name="connsiteX5" fmla="*/ 16632 w 472715"/>
                <a:gd name="connsiteY5" fmla="*/ 199005 h 406915"/>
                <a:gd name="connsiteX6" fmla="*/ 0 w 472715"/>
                <a:gd name="connsiteY6" fmla="*/ 0 h 406915"/>
                <a:gd name="connsiteX0" fmla="*/ 0 w 472715"/>
                <a:gd name="connsiteY0" fmla="*/ 0 h 406915"/>
                <a:gd name="connsiteX1" fmla="*/ 444633 w 472715"/>
                <a:gd name="connsiteY1" fmla="*/ 0 h 406915"/>
                <a:gd name="connsiteX2" fmla="*/ 472715 w 472715"/>
                <a:gd name="connsiteY2" fmla="*/ 196314 h 406915"/>
                <a:gd name="connsiteX3" fmla="*/ 444633 w 472715"/>
                <a:gd name="connsiteY3" fmla="*/ 406915 h 406915"/>
                <a:gd name="connsiteX4" fmla="*/ 0 w 472715"/>
                <a:gd name="connsiteY4" fmla="*/ 406915 h 406915"/>
                <a:gd name="connsiteX5" fmla="*/ 25877 w 472715"/>
                <a:gd name="connsiteY5" fmla="*/ 199005 h 406915"/>
                <a:gd name="connsiteX6" fmla="*/ 0 w 472715"/>
                <a:gd name="connsiteY6" fmla="*/ 0 h 406915"/>
                <a:gd name="connsiteX0" fmla="*/ 0 w 472715"/>
                <a:gd name="connsiteY0" fmla="*/ 0 h 406915"/>
                <a:gd name="connsiteX1" fmla="*/ 444633 w 472715"/>
                <a:gd name="connsiteY1" fmla="*/ 0 h 406915"/>
                <a:gd name="connsiteX2" fmla="*/ 472715 w 472715"/>
                <a:gd name="connsiteY2" fmla="*/ 196314 h 406915"/>
                <a:gd name="connsiteX3" fmla="*/ 444633 w 472715"/>
                <a:gd name="connsiteY3" fmla="*/ 406915 h 406915"/>
                <a:gd name="connsiteX4" fmla="*/ 0 w 472715"/>
                <a:gd name="connsiteY4" fmla="*/ 406915 h 406915"/>
                <a:gd name="connsiteX5" fmla="*/ 25877 w 472715"/>
                <a:gd name="connsiteY5" fmla="*/ 199005 h 406915"/>
                <a:gd name="connsiteX6" fmla="*/ 0 w 472715"/>
                <a:gd name="connsiteY6" fmla="*/ 0 h 406915"/>
                <a:gd name="connsiteX0" fmla="*/ 0 w 485658"/>
                <a:gd name="connsiteY0" fmla="*/ 0 h 406915"/>
                <a:gd name="connsiteX1" fmla="*/ 444633 w 485658"/>
                <a:gd name="connsiteY1" fmla="*/ 0 h 406915"/>
                <a:gd name="connsiteX2" fmla="*/ 485658 w 485658"/>
                <a:gd name="connsiteY2" fmla="*/ 201076 h 406915"/>
                <a:gd name="connsiteX3" fmla="*/ 444633 w 485658"/>
                <a:gd name="connsiteY3" fmla="*/ 406915 h 406915"/>
                <a:gd name="connsiteX4" fmla="*/ 0 w 485658"/>
                <a:gd name="connsiteY4" fmla="*/ 406915 h 406915"/>
                <a:gd name="connsiteX5" fmla="*/ 25877 w 485658"/>
                <a:gd name="connsiteY5" fmla="*/ 199005 h 406915"/>
                <a:gd name="connsiteX6" fmla="*/ 0 w 485658"/>
                <a:gd name="connsiteY6" fmla="*/ 0 h 40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5658" h="406915">
                  <a:moveTo>
                    <a:pt x="0" y="0"/>
                  </a:moveTo>
                  <a:lnTo>
                    <a:pt x="444633" y="0"/>
                  </a:lnTo>
                  <a:lnTo>
                    <a:pt x="485658" y="201076"/>
                  </a:lnTo>
                  <a:lnTo>
                    <a:pt x="444633" y="406915"/>
                  </a:lnTo>
                  <a:lnTo>
                    <a:pt x="0" y="406915"/>
                  </a:lnTo>
                  <a:lnTo>
                    <a:pt x="25877" y="199005"/>
                  </a:lnTo>
                  <a:lnTo>
                    <a:pt x="0" y="0"/>
                  </a:lnTo>
                  <a:close/>
                </a:path>
              </a:pathLst>
            </a:cu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a:solidFill>
                    <a:schemeClr val="tx1">
                      <a:lumMod val="65000"/>
                      <a:lumOff val="35000"/>
                    </a:schemeClr>
                  </a:solidFill>
                </a:rPr>
                <a:t>Process</a:t>
              </a:r>
            </a:p>
          </p:txBody>
        </p:sp>
        <p:cxnSp>
          <p:nvCxnSpPr>
            <p:cNvPr id="381" name="Gerade Verbindung mit Pfeil 380"/>
            <p:cNvCxnSpPr>
              <a:cxnSpLocks/>
            </p:cNvCxnSpPr>
            <p:nvPr/>
          </p:nvCxnSpPr>
          <p:spPr>
            <a:xfrm>
              <a:off x="6540871" y="1644295"/>
              <a:ext cx="0" cy="517263"/>
            </a:xfrm>
            <a:prstGeom prst="straightConnector1">
              <a:avLst/>
            </a:prstGeom>
            <a:ln w="9525" cap="flat">
              <a:solidFill>
                <a:schemeClr val="tx1">
                  <a:lumMod val="75000"/>
                  <a:lumOff val="25000"/>
                </a:schemeClr>
              </a:solidFill>
              <a:miter lim="800000"/>
              <a:headEnd w="sm" len="sm"/>
              <a:tailEnd type="diamond" w="sm" len="sm"/>
            </a:ln>
          </p:spPr>
          <p:style>
            <a:lnRef idx="1">
              <a:schemeClr val="accent1"/>
            </a:lnRef>
            <a:fillRef idx="0">
              <a:schemeClr val="accent1"/>
            </a:fillRef>
            <a:effectRef idx="0">
              <a:schemeClr val="accent1"/>
            </a:effectRef>
            <a:fontRef idx="minor">
              <a:schemeClr val="tx1"/>
            </a:fontRef>
          </p:style>
        </p:cxnSp>
        <p:grpSp>
          <p:nvGrpSpPr>
            <p:cNvPr id="382" name="Gruppieren 381"/>
            <p:cNvGrpSpPr/>
            <p:nvPr/>
          </p:nvGrpSpPr>
          <p:grpSpPr>
            <a:xfrm>
              <a:off x="6894542" y="1644509"/>
              <a:ext cx="1367430" cy="532654"/>
              <a:chOff x="5690485" y="3384958"/>
              <a:chExt cx="834417" cy="325030"/>
            </a:xfrm>
          </p:grpSpPr>
          <p:cxnSp>
            <p:nvCxnSpPr>
              <p:cNvPr id="454" name="Gerade Verbindung mit Pfeil 453"/>
              <p:cNvCxnSpPr>
                <a:cxnSpLocks/>
              </p:cNvCxnSpPr>
              <p:nvPr/>
            </p:nvCxnSpPr>
            <p:spPr>
              <a:xfrm flipV="1">
                <a:off x="5695248" y="3492591"/>
                <a:ext cx="0" cy="217397"/>
              </a:xfrm>
              <a:prstGeom prst="straightConnector1">
                <a:avLst/>
              </a:prstGeom>
              <a:ln>
                <a:solidFill>
                  <a:schemeClr val="tx1">
                    <a:lumMod val="75000"/>
                    <a:lumOff val="25000"/>
                  </a:schemeClr>
                </a:solidFill>
                <a:headEnd type="oval" w="sm" len="sm"/>
                <a:tailEnd type="none" w="sm" len="sm"/>
              </a:ln>
            </p:spPr>
            <p:style>
              <a:lnRef idx="1">
                <a:schemeClr val="dk1"/>
              </a:lnRef>
              <a:fillRef idx="0">
                <a:schemeClr val="dk1"/>
              </a:fillRef>
              <a:effectRef idx="0">
                <a:schemeClr val="dk1"/>
              </a:effectRef>
              <a:fontRef idx="minor">
                <a:schemeClr val="tx1"/>
              </a:fontRef>
            </p:style>
          </p:cxnSp>
          <p:cxnSp>
            <p:nvCxnSpPr>
              <p:cNvPr id="455" name="Gerade Verbindung mit Pfeil 454"/>
              <p:cNvCxnSpPr>
                <a:cxnSpLocks/>
              </p:cNvCxnSpPr>
              <p:nvPr/>
            </p:nvCxnSpPr>
            <p:spPr>
              <a:xfrm>
                <a:off x="5690485" y="3492591"/>
                <a:ext cx="829658" cy="0"/>
              </a:xfrm>
              <a:prstGeom prst="straightConnector1">
                <a:avLst/>
              </a:prstGeom>
              <a:ln>
                <a:solidFill>
                  <a:schemeClr val="tx1">
                    <a:lumMod val="75000"/>
                    <a:lumOff val="25000"/>
                  </a:schemeClr>
                </a:solidFill>
                <a:headEnd type="none" w="sm" len="sm"/>
                <a:tailEnd type="none" w="sm" len="sm"/>
              </a:ln>
            </p:spPr>
            <p:style>
              <a:lnRef idx="1">
                <a:schemeClr val="dk1"/>
              </a:lnRef>
              <a:fillRef idx="0">
                <a:schemeClr val="dk1"/>
              </a:fillRef>
              <a:effectRef idx="0">
                <a:schemeClr val="dk1"/>
              </a:effectRef>
              <a:fontRef idx="minor">
                <a:schemeClr val="tx1"/>
              </a:fontRef>
            </p:style>
          </p:cxnSp>
          <p:cxnSp>
            <p:nvCxnSpPr>
              <p:cNvPr id="456" name="Gerade Verbindung mit Pfeil 455"/>
              <p:cNvCxnSpPr>
                <a:cxnSpLocks/>
                <a:endCxn id="375" idx="2"/>
              </p:cNvCxnSpPr>
              <p:nvPr/>
            </p:nvCxnSpPr>
            <p:spPr>
              <a:xfrm flipV="1">
                <a:off x="6524625" y="3384958"/>
                <a:ext cx="277" cy="113099"/>
              </a:xfrm>
              <a:prstGeom prst="straightConnector1">
                <a:avLst/>
              </a:prstGeom>
              <a:ln>
                <a:solidFill>
                  <a:schemeClr val="tx1">
                    <a:lumMod val="75000"/>
                    <a:lumOff val="25000"/>
                  </a:schemeClr>
                </a:solidFill>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383" name="Gruppieren 382"/>
            <p:cNvGrpSpPr/>
            <p:nvPr/>
          </p:nvGrpSpPr>
          <p:grpSpPr>
            <a:xfrm>
              <a:off x="4331843" y="1644517"/>
              <a:ext cx="1855363" cy="530405"/>
              <a:chOff x="4126706" y="3384963"/>
              <a:chExt cx="1132158" cy="323658"/>
            </a:xfrm>
          </p:grpSpPr>
          <p:cxnSp>
            <p:nvCxnSpPr>
              <p:cNvPr id="451" name="Gerader Verbinder 450"/>
              <p:cNvCxnSpPr>
                <a:cxnSpLocks/>
              </p:cNvCxnSpPr>
              <p:nvPr/>
            </p:nvCxnSpPr>
            <p:spPr>
              <a:xfrm flipV="1">
                <a:off x="5254102" y="3492594"/>
                <a:ext cx="0" cy="216027"/>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452" name="Gerader Verbinder 451"/>
              <p:cNvCxnSpPr>
                <a:cxnSpLocks/>
              </p:cNvCxnSpPr>
              <p:nvPr/>
            </p:nvCxnSpPr>
            <p:spPr>
              <a:xfrm>
                <a:off x="4127073" y="3490211"/>
                <a:ext cx="1131791" cy="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453" name="Gerader Verbinder 452"/>
              <p:cNvCxnSpPr>
                <a:cxnSpLocks/>
                <a:endCxn id="373" idx="2"/>
              </p:cNvCxnSpPr>
              <p:nvPr/>
            </p:nvCxnSpPr>
            <p:spPr>
              <a:xfrm flipV="1">
                <a:off x="4126706" y="3384963"/>
                <a:ext cx="367" cy="110714"/>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grpSp>
          <p:nvGrpSpPr>
            <p:cNvPr id="384" name="Gruppieren 383"/>
            <p:cNvGrpSpPr/>
            <p:nvPr/>
          </p:nvGrpSpPr>
          <p:grpSpPr>
            <a:xfrm>
              <a:off x="4693916" y="3070634"/>
              <a:ext cx="3560256" cy="1214677"/>
              <a:chOff x="4347646" y="4364194"/>
              <a:chExt cx="2172498" cy="741206"/>
            </a:xfrm>
          </p:grpSpPr>
          <p:sp>
            <p:nvSpPr>
              <p:cNvPr id="442" name="Rechteck 441"/>
              <p:cNvSpPr/>
              <p:nvPr/>
            </p:nvSpPr>
            <p:spPr>
              <a:xfrm>
                <a:off x="4347646" y="4364194"/>
                <a:ext cx="2172498" cy="741206"/>
              </a:xfrm>
              <a:prstGeom prst="rect">
                <a:avLst/>
              </a:prstGeom>
              <a:solidFill>
                <a:schemeClr val="bg1"/>
              </a:solidFill>
              <a:ln w="127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443" name="Ellipse 442"/>
              <p:cNvSpPr/>
              <p:nvPr/>
            </p:nvSpPr>
            <p:spPr>
              <a:xfrm>
                <a:off x="4460214" y="4599350"/>
                <a:ext cx="288040" cy="288040"/>
              </a:xfrm>
              <a:prstGeom prst="ellipse">
                <a:avLst/>
              </a:prstGeom>
              <a:noFill/>
              <a:ln w="22225">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200"/>
              </a:p>
            </p:txBody>
          </p:sp>
          <p:sp>
            <p:nvSpPr>
              <p:cNvPr id="444" name="Ellipse 443"/>
              <p:cNvSpPr/>
              <p:nvPr/>
            </p:nvSpPr>
            <p:spPr>
              <a:xfrm>
                <a:off x="6142595" y="4599350"/>
                <a:ext cx="288040" cy="288040"/>
              </a:xfrm>
              <a:prstGeom prst="ellipse">
                <a:avLst/>
              </a:prstGeom>
              <a:noFill/>
              <a:ln w="28575">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200"/>
              </a:p>
            </p:txBody>
          </p:sp>
          <p:sp>
            <p:nvSpPr>
              <p:cNvPr id="445" name="Rechteck: abgerundete Ecken 150"/>
              <p:cNvSpPr/>
              <p:nvPr/>
            </p:nvSpPr>
            <p:spPr>
              <a:xfrm>
                <a:off x="5049335" y="4545993"/>
                <a:ext cx="805947" cy="394754"/>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a:solidFill>
                      <a:schemeClr val="tx1">
                        <a:lumMod val="65000"/>
                        <a:lumOff val="35000"/>
                      </a:schemeClr>
                    </a:solidFill>
                  </a:rPr>
                  <a:t>Task</a:t>
                </a:r>
                <a:endParaRPr lang="en-GB" sz="1400"/>
              </a:p>
            </p:txBody>
          </p:sp>
          <p:cxnSp>
            <p:nvCxnSpPr>
              <p:cNvPr id="446" name="Gerade Verbindung mit Pfeil 445"/>
              <p:cNvCxnSpPr>
                <a:cxnSpLocks/>
              </p:cNvCxnSpPr>
              <p:nvPr/>
            </p:nvCxnSpPr>
            <p:spPr>
              <a:xfrm>
                <a:off x="4792510" y="4744237"/>
                <a:ext cx="216344" cy="0"/>
              </a:xfrm>
              <a:prstGeom prst="straightConnector1">
                <a:avLst/>
              </a:prstGeom>
              <a:ln>
                <a:headEnd type="none"/>
                <a:tailEnd type="triangle" w="sm" len="sm"/>
              </a:ln>
            </p:spPr>
            <p:style>
              <a:lnRef idx="1">
                <a:schemeClr val="dk1"/>
              </a:lnRef>
              <a:fillRef idx="0">
                <a:schemeClr val="dk1"/>
              </a:fillRef>
              <a:effectRef idx="0">
                <a:schemeClr val="dk1"/>
              </a:effectRef>
              <a:fontRef idx="minor">
                <a:schemeClr val="tx1"/>
              </a:fontRef>
            </p:style>
          </p:cxnSp>
          <p:cxnSp>
            <p:nvCxnSpPr>
              <p:cNvPr id="447" name="Gerade Verbindung mit Pfeil 446"/>
              <p:cNvCxnSpPr>
                <a:cxnSpLocks/>
              </p:cNvCxnSpPr>
              <p:nvPr/>
            </p:nvCxnSpPr>
            <p:spPr>
              <a:xfrm>
                <a:off x="5888557" y="4744237"/>
                <a:ext cx="216344" cy="0"/>
              </a:xfrm>
              <a:prstGeom prst="straightConnector1">
                <a:avLst/>
              </a:prstGeom>
              <a:ln>
                <a:headEnd type="none"/>
                <a:tailEnd type="triangle" w="sm" len="sm"/>
              </a:ln>
            </p:spPr>
            <p:style>
              <a:lnRef idx="1">
                <a:schemeClr val="dk1"/>
              </a:lnRef>
              <a:fillRef idx="0">
                <a:schemeClr val="dk1"/>
              </a:fillRef>
              <a:effectRef idx="0">
                <a:schemeClr val="dk1"/>
              </a:effectRef>
              <a:fontRef idx="minor">
                <a:schemeClr val="tx1"/>
              </a:fontRef>
            </p:style>
          </p:cxnSp>
          <p:sp>
            <p:nvSpPr>
              <p:cNvPr id="448" name="Textfeld 447"/>
              <p:cNvSpPr txBox="1"/>
              <p:nvPr/>
            </p:nvSpPr>
            <p:spPr>
              <a:xfrm>
                <a:off x="4383661" y="4905268"/>
                <a:ext cx="441146" cy="165168"/>
              </a:xfrm>
              <a:prstGeom prst="rect">
                <a:avLst/>
              </a:prstGeom>
              <a:noFill/>
            </p:spPr>
            <p:txBody>
              <a:bodyPr wrap="square" lIns="36000" tIns="36000" rIns="36000" bIns="36000" rtlCol="0">
                <a:spAutoFit/>
              </a:bodyPr>
              <a:lstStyle/>
              <a:p>
                <a:pPr algn="ctr"/>
                <a:r>
                  <a:rPr lang="en-GB" sz="600">
                    <a:latin typeface="Arial Narrow" pitchFamily="34" charset="0"/>
                  </a:rPr>
                  <a:t>Start</a:t>
                </a:r>
              </a:p>
            </p:txBody>
          </p:sp>
          <p:sp>
            <p:nvSpPr>
              <p:cNvPr id="449" name="Textfeld 448"/>
              <p:cNvSpPr txBox="1"/>
              <p:nvPr/>
            </p:nvSpPr>
            <p:spPr>
              <a:xfrm>
                <a:off x="6066042" y="4905268"/>
                <a:ext cx="441146" cy="165168"/>
              </a:xfrm>
              <a:prstGeom prst="rect">
                <a:avLst/>
              </a:prstGeom>
              <a:noFill/>
            </p:spPr>
            <p:txBody>
              <a:bodyPr wrap="square" lIns="36000" tIns="36000" rIns="36000" bIns="36000" rtlCol="0">
                <a:spAutoFit/>
              </a:bodyPr>
              <a:lstStyle/>
              <a:p>
                <a:pPr algn="ctr"/>
                <a:r>
                  <a:rPr lang="en-GB" sz="600">
                    <a:latin typeface="Arial Narrow" pitchFamily="34" charset="0"/>
                  </a:rPr>
                  <a:t>End</a:t>
                </a:r>
              </a:p>
            </p:txBody>
          </p:sp>
          <p:sp>
            <p:nvSpPr>
              <p:cNvPr id="450" name="Textfeld 449"/>
              <p:cNvSpPr txBox="1"/>
              <p:nvPr/>
            </p:nvSpPr>
            <p:spPr>
              <a:xfrm>
                <a:off x="4917102" y="4372576"/>
                <a:ext cx="1026669" cy="165168"/>
              </a:xfrm>
              <a:prstGeom prst="rect">
                <a:avLst/>
              </a:prstGeom>
              <a:noFill/>
            </p:spPr>
            <p:txBody>
              <a:bodyPr wrap="square" lIns="36000" tIns="36000" rIns="36000" bIns="36000" rtlCol="0">
                <a:spAutoFit/>
              </a:bodyPr>
              <a:lstStyle/>
              <a:p>
                <a:pPr algn="ctr"/>
                <a:r>
                  <a:rPr lang="en-GB" sz="600">
                    <a:latin typeface="Arial Narrow" pitchFamily="34" charset="0"/>
                  </a:rPr>
                  <a:t>Business Process</a:t>
                </a:r>
              </a:p>
            </p:txBody>
          </p:sp>
        </p:grpSp>
        <p:cxnSp>
          <p:nvCxnSpPr>
            <p:cNvPr id="385" name="Gerader Verbinder 384"/>
            <p:cNvCxnSpPr>
              <a:cxnSpLocks/>
            </p:cNvCxnSpPr>
            <p:nvPr/>
          </p:nvCxnSpPr>
          <p:spPr>
            <a:xfrm flipH="1">
              <a:off x="3190275" y="2628479"/>
              <a:ext cx="2653560" cy="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386" name="Verbinder: gewinkelt 167"/>
            <p:cNvCxnSpPr>
              <a:cxnSpLocks/>
            </p:cNvCxnSpPr>
            <p:nvPr/>
          </p:nvCxnSpPr>
          <p:spPr>
            <a:xfrm rot="10800000" flipV="1">
              <a:off x="3355748" y="2762322"/>
              <a:ext cx="2488097" cy="676849"/>
            </a:xfrm>
            <a:prstGeom prst="bentConnector3">
              <a:avLst>
                <a:gd name="adj1" fmla="val 50000"/>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nvGrpSpPr>
            <p:cNvPr id="387" name="Gruppieren 386"/>
            <p:cNvGrpSpPr/>
            <p:nvPr/>
          </p:nvGrpSpPr>
          <p:grpSpPr>
            <a:xfrm>
              <a:off x="5560847" y="4092567"/>
              <a:ext cx="1949152" cy="1268599"/>
              <a:chOff x="4876654" y="4878781"/>
              <a:chExt cx="1189389" cy="774110"/>
            </a:xfrm>
          </p:grpSpPr>
          <p:cxnSp>
            <p:nvCxnSpPr>
              <p:cNvPr id="438" name="Gerader Verbinder 437"/>
              <p:cNvCxnSpPr>
                <a:cxnSpLocks/>
              </p:cNvCxnSpPr>
              <p:nvPr/>
            </p:nvCxnSpPr>
            <p:spPr>
              <a:xfrm>
                <a:off x="5446099" y="4878781"/>
                <a:ext cx="0" cy="77411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439" name="Gerader Verbinder 438"/>
              <p:cNvCxnSpPr>
                <a:cxnSpLocks/>
              </p:cNvCxnSpPr>
              <p:nvPr/>
            </p:nvCxnSpPr>
            <p:spPr>
              <a:xfrm flipH="1" flipV="1">
                <a:off x="4876654" y="5216525"/>
                <a:ext cx="1189389" cy="4763"/>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440" name="Gerader Verbinder 439"/>
              <p:cNvCxnSpPr>
                <a:cxnSpLocks/>
              </p:cNvCxnSpPr>
              <p:nvPr/>
            </p:nvCxnSpPr>
            <p:spPr>
              <a:xfrm>
                <a:off x="6063661" y="5216526"/>
                <a:ext cx="0" cy="436365"/>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441" name="Gerader Verbinder 440"/>
              <p:cNvCxnSpPr>
                <a:cxnSpLocks/>
              </p:cNvCxnSpPr>
              <p:nvPr/>
            </p:nvCxnSpPr>
            <p:spPr>
              <a:xfrm>
                <a:off x="4876654" y="5216525"/>
                <a:ext cx="0" cy="436366"/>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sp>
          <p:nvSpPr>
            <p:cNvPr id="388" name="Ellipse 387"/>
            <p:cNvSpPr/>
            <p:nvPr/>
          </p:nvSpPr>
          <p:spPr>
            <a:xfrm>
              <a:off x="4561017" y="5361166"/>
              <a:ext cx="1250024" cy="624454"/>
            </a:xfrm>
            <a:prstGeom prst="ellipse">
              <a:avLst/>
            </a:prstGeom>
            <a:solidFill>
              <a:srgbClr val="A4C2DC"/>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600">
                  <a:solidFill>
                    <a:schemeClr val="tx1">
                      <a:lumMod val="65000"/>
                      <a:lumOff val="35000"/>
                    </a:schemeClr>
                  </a:solidFill>
                </a:rPr>
                <a:t>Use Case</a:t>
              </a:r>
            </a:p>
          </p:txBody>
        </p:sp>
        <p:sp>
          <p:nvSpPr>
            <p:cNvPr id="389" name="Rechteck 388"/>
            <p:cNvSpPr/>
            <p:nvPr/>
          </p:nvSpPr>
          <p:spPr>
            <a:xfrm>
              <a:off x="7116284" y="5417347"/>
              <a:ext cx="1811058" cy="472035"/>
            </a:xfrm>
            <a:prstGeom prst="rect">
              <a:avLst/>
            </a:prstGeom>
            <a:solidFill>
              <a:srgbClr val="B7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390" name="Flussdiagramm: Dokument 389"/>
            <p:cNvSpPr/>
            <p:nvPr/>
          </p:nvSpPr>
          <p:spPr>
            <a:xfrm>
              <a:off x="8709868" y="4168541"/>
              <a:ext cx="413421" cy="402064"/>
            </a:xfrm>
            <a:prstGeom prst="flowChartDocumen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391" name="Textfeld 390"/>
            <p:cNvSpPr txBox="1"/>
            <p:nvPr/>
          </p:nvSpPr>
          <p:spPr>
            <a:xfrm>
              <a:off x="8578329" y="4578326"/>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Document</a:t>
              </a:r>
            </a:p>
          </p:txBody>
        </p:sp>
        <p:grpSp>
          <p:nvGrpSpPr>
            <p:cNvPr id="392" name="Gruppieren 391"/>
            <p:cNvGrpSpPr/>
            <p:nvPr/>
          </p:nvGrpSpPr>
          <p:grpSpPr>
            <a:xfrm>
              <a:off x="6944507" y="4085419"/>
              <a:ext cx="1633822" cy="314429"/>
              <a:chOff x="5720976" y="4874419"/>
              <a:chExt cx="996972" cy="191867"/>
            </a:xfrm>
          </p:grpSpPr>
          <p:cxnSp>
            <p:nvCxnSpPr>
              <p:cNvPr id="436" name="Gerader Verbinder 435"/>
              <p:cNvCxnSpPr>
                <a:cxnSpLocks/>
              </p:cNvCxnSpPr>
              <p:nvPr/>
            </p:nvCxnSpPr>
            <p:spPr>
              <a:xfrm flipH="1">
                <a:off x="5720976" y="5063904"/>
                <a:ext cx="996972" cy="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437" name="Gerader Verbinder 436"/>
              <p:cNvCxnSpPr>
                <a:cxnSpLocks/>
              </p:cNvCxnSpPr>
              <p:nvPr/>
            </p:nvCxnSpPr>
            <p:spPr>
              <a:xfrm flipV="1">
                <a:off x="5727087" y="4874419"/>
                <a:ext cx="0" cy="191867"/>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cxnSp>
          <p:nvCxnSpPr>
            <p:cNvPr id="393" name="Verbinder: gewinkelt 220"/>
            <p:cNvCxnSpPr>
              <a:cxnSpLocks/>
            </p:cNvCxnSpPr>
            <p:nvPr/>
          </p:nvCxnSpPr>
          <p:spPr>
            <a:xfrm>
              <a:off x="7303559" y="2763074"/>
              <a:ext cx="2490606" cy="321297"/>
            </a:xfrm>
            <a:prstGeom prst="bentConnector3">
              <a:avLst>
                <a:gd name="adj1" fmla="val 67872"/>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nvGrpSpPr>
            <p:cNvPr id="394" name="Gruppieren 393"/>
            <p:cNvGrpSpPr/>
            <p:nvPr/>
          </p:nvGrpSpPr>
          <p:grpSpPr>
            <a:xfrm>
              <a:off x="7039202" y="3233103"/>
              <a:ext cx="2754963" cy="91356"/>
              <a:chOff x="5778760" y="4354329"/>
              <a:chExt cx="1681102" cy="55746"/>
            </a:xfrm>
          </p:grpSpPr>
          <p:cxnSp>
            <p:nvCxnSpPr>
              <p:cNvPr id="434" name="Gerader Verbinder 433"/>
              <p:cNvCxnSpPr>
                <a:cxnSpLocks/>
              </p:cNvCxnSpPr>
              <p:nvPr/>
            </p:nvCxnSpPr>
            <p:spPr>
              <a:xfrm flipH="1">
                <a:off x="5778760" y="4356711"/>
                <a:ext cx="1681102" cy="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435" name="Gerader Verbinder 434"/>
              <p:cNvCxnSpPr>
                <a:cxnSpLocks/>
              </p:cNvCxnSpPr>
              <p:nvPr/>
            </p:nvCxnSpPr>
            <p:spPr>
              <a:xfrm>
                <a:off x="5783522" y="4354329"/>
                <a:ext cx="534" cy="55746"/>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grpSp>
          <p:nvGrpSpPr>
            <p:cNvPr id="395" name="Gruppieren 394"/>
            <p:cNvGrpSpPr/>
            <p:nvPr/>
          </p:nvGrpSpPr>
          <p:grpSpPr>
            <a:xfrm>
              <a:off x="3355746" y="4091213"/>
              <a:ext cx="2721082" cy="314429"/>
              <a:chOff x="3531084" y="4877955"/>
              <a:chExt cx="1660428" cy="191867"/>
            </a:xfrm>
          </p:grpSpPr>
          <p:cxnSp>
            <p:nvCxnSpPr>
              <p:cNvPr id="432" name="Gerader Verbinder 431"/>
              <p:cNvCxnSpPr>
                <a:cxnSpLocks/>
              </p:cNvCxnSpPr>
              <p:nvPr/>
            </p:nvCxnSpPr>
            <p:spPr>
              <a:xfrm flipH="1">
                <a:off x="3531084" y="5067440"/>
                <a:ext cx="1660428" cy="0"/>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433" name="Gerader Verbinder 432"/>
              <p:cNvCxnSpPr>
                <a:cxnSpLocks/>
              </p:cNvCxnSpPr>
              <p:nvPr/>
            </p:nvCxnSpPr>
            <p:spPr>
              <a:xfrm flipV="1">
                <a:off x="5188869" y="4877955"/>
                <a:ext cx="0" cy="191867"/>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sp>
          <p:nvSpPr>
            <p:cNvPr id="396" name="Rechteck 395"/>
            <p:cNvSpPr/>
            <p:nvPr/>
          </p:nvSpPr>
          <p:spPr>
            <a:xfrm>
              <a:off x="7262859" y="5554474"/>
              <a:ext cx="1517911" cy="197783"/>
            </a:xfrm>
            <a:prstGeom prst="rect">
              <a:avLst/>
            </a:prstGeom>
            <a:solidFill>
              <a:srgbClr val="7DC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397" name="Rechteck 396"/>
            <p:cNvSpPr/>
            <p:nvPr/>
          </p:nvSpPr>
          <p:spPr>
            <a:xfrm>
              <a:off x="2550403" y="5293794"/>
              <a:ext cx="675414" cy="6754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solidFill>
                    <a:srgbClr val="0070C0"/>
                  </a:solidFill>
                  <a:latin typeface="FontAwesome" pitchFamily="2" charset="0"/>
                </a:rPr>
                <a:t></a:t>
              </a:r>
              <a:endParaRPr lang="en-GB" sz="2000">
                <a:solidFill>
                  <a:srgbClr val="0070C0"/>
                </a:solidFill>
              </a:endParaRPr>
            </a:p>
          </p:txBody>
        </p:sp>
        <p:sp>
          <p:nvSpPr>
            <p:cNvPr id="398" name="Textfeld 397"/>
            <p:cNvSpPr txBox="1"/>
            <p:nvPr/>
          </p:nvSpPr>
          <p:spPr>
            <a:xfrm>
              <a:off x="2536568" y="5776946"/>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Resource</a:t>
              </a:r>
              <a:endParaRPr lang="en-GB" sz="300">
                <a:latin typeface="Arial Narrow" pitchFamily="34" charset="0"/>
              </a:endParaRPr>
            </a:p>
          </p:txBody>
        </p:sp>
        <p:sp>
          <p:nvSpPr>
            <p:cNvPr id="399" name="Rechteck 398"/>
            <p:cNvSpPr/>
            <p:nvPr/>
          </p:nvSpPr>
          <p:spPr>
            <a:xfrm>
              <a:off x="9998122" y="4279848"/>
              <a:ext cx="424773" cy="4247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rgbClr val="FF0000"/>
                  </a:solidFill>
                  <a:latin typeface="FontAwesome" pitchFamily="2" charset="0"/>
                </a:rPr>
                <a:t></a:t>
              </a:r>
              <a:endParaRPr lang="en-GB" sz="1600" dirty="0">
                <a:solidFill>
                  <a:srgbClr val="FF0000"/>
                </a:solidFill>
              </a:endParaRPr>
            </a:p>
          </p:txBody>
        </p:sp>
        <p:sp>
          <p:nvSpPr>
            <p:cNvPr id="400" name="Textfeld 399"/>
            <p:cNvSpPr txBox="1"/>
            <p:nvPr/>
          </p:nvSpPr>
          <p:spPr>
            <a:xfrm>
              <a:off x="9847558" y="4739955"/>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Control</a:t>
              </a:r>
            </a:p>
          </p:txBody>
        </p:sp>
        <p:sp>
          <p:nvSpPr>
            <p:cNvPr id="401" name="Textfeld 400"/>
            <p:cNvSpPr txBox="1"/>
            <p:nvPr/>
          </p:nvSpPr>
          <p:spPr>
            <a:xfrm>
              <a:off x="9847558" y="3319815"/>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Risk</a:t>
              </a:r>
              <a:endParaRPr lang="en-GB" sz="300">
                <a:latin typeface="Arial Narrow" pitchFamily="34" charset="0"/>
              </a:endParaRPr>
            </a:p>
          </p:txBody>
        </p:sp>
        <p:sp>
          <p:nvSpPr>
            <p:cNvPr id="402" name="Rechteck 401"/>
            <p:cNvSpPr/>
            <p:nvPr/>
          </p:nvSpPr>
          <p:spPr>
            <a:xfrm>
              <a:off x="9962786" y="2833148"/>
              <a:ext cx="472035" cy="4720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a:solidFill>
                    <a:srgbClr val="FF6E75"/>
                  </a:solidFill>
                  <a:latin typeface="FontAwesome" pitchFamily="2" charset="0"/>
                </a:rPr>
                <a:t></a:t>
              </a:r>
              <a:endParaRPr lang="en-GB" sz="3600">
                <a:solidFill>
                  <a:srgbClr val="FF6E75"/>
                </a:solidFill>
              </a:endParaRPr>
            </a:p>
          </p:txBody>
        </p:sp>
        <p:cxnSp>
          <p:nvCxnSpPr>
            <p:cNvPr id="403" name="Gerader Verbinder 402"/>
            <p:cNvCxnSpPr>
              <a:cxnSpLocks/>
            </p:cNvCxnSpPr>
            <p:nvPr/>
          </p:nvCxnSpPr>
          <p:spPr>
            <a:xfrm flipV="1">
              <a:off x="10210508" y="3590086"/>
              <a:ext cx="4351" cy="637926"/>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nvGrpSpPr>
            <p:cNvPr id="404" name="Gruppieren 403"/>
            <p:cNvGrpSpPr/>
            <p:nvPr/>
          </p:nvGrpSpPr>
          <p:grpSpPr>
            <a:xfrm>
              <a:off x="8003674" y="875158"/>
              <a:ext cx="500981" cy="500983"/>
              <a:chOff x="5533192" y="1993354"/>
              <a:chExt cx="322104" cy="322104"/>
            </a:xfrm>
          </p:grpSpPr>
          <p:sp>
            <p:nvSpPr>
              <p:cNvPr id="429" name="Ellipse 428"/>
              <p:cNvSpPr/>
              <p:nvPr/>
            </p:nvSpPr>
            <p:spPr>
              <a:xfrm>
                <a:off x="5533192" y="1993354"/>
                <a:ext cx="322104" cy="322104"/>
              </a:xfrm>
              <a:prstGeom prst="ellipse">
                <a:avLst/>
              </a:prstGeom>
              <a:solidFill>
                <a:srgbClr val="2AA0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430" name="Ellipse 429"/>
              <p:cNvSpPr/>
              <p:nvPr/>
            </p:nvSpPr>
            <p:spPr>
              <a:xfrm>
                <a:off x="5581759" y="2041934"/>
                <a:ext cx="224943" cy="224943"/>
              </a:xfrm>
              <a:prstGeom prst="ellipse">
                <a:avLst/>
              </a:prstGeom>
              <a:solidFill>
                <a:srgbClr val="E5E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431" name="Ellipse 430"/>
              <p:cNvSpPr/>
              <p:nvPr/>
            </p:nvSpPr>
            <p:spPr>
              <a:xfrm>
                <a:off x="5631426" y="2095346"/>
                <a:ext cx="118118" cy="118118"/>
              </a:xfrm>
              <a:prstGeom prst="ellipse">
                <a:avLst/>
              </a:prstGeom>
              <a:solidFill>
                <a:srgbClr val="FF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grpSp>
        <p:grpSp>
          <p:nvGrpSpPr>
            <p:cNvPr id="405" name="Gruppieren 404"/>
            <p:cNvGrpSpPr/>
            <p:nvPr/>
          </p:nvGrpSpPr>
          <p:grpSpPr>
            <a:xfrm>
              <a:off x="3983092" y="932152"/>
              <a:ext cx="695934" cy="437639"/>
              <a:chOff x="3913895" y="2929280"/>
              <a:chExt cx="458041" cy="288040"/>
            </a:xfrm>
          </p:grpSpPr>
          <p:sp>
            <p:nvSpPr>
              <p:cNvPr id="427" name="Rechteck 426"/>
              <p:cNvSpPr/>
              <p:nvPr/>
            </p:nvSpPr>
            <p:spPr>
              <a:xfrm>
                <a:off x="3913895" y="2929280"/>
                <a:ext cx="458041" cy="288040"/>
              </a:xfrm>
              <a:prstGeom prst="rect">
                <a:avLst/>
              </a:prstGeom>
              <a:solidFill>
                <a:srgbClr val="F63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solidFill>
                    <a:schemeClr val="bg1"/>
                  </a:solidFill>
                </a:endParaRPr>
              </a:p>
            </p:txBody>
          </p:sp>
          <p:sp>
            <p:nvSpPr>
              <p:cNvPr id="428" name="Raute 427"/>
              <p:cNvSpPr/>
              <p:nvPr/>
            </p:nvSpPr>
            <p:spPr>
              <a:xfrm>
                <a:off x="4060753" y="2991138"/>
                <a:ext cx="164325" cy="164325"/>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grpSp>
        <p:grpSp>
          <p:nvGrpSpPr>
            <p:cNvPr id="406" name="Gruppieren 405"/>
            <p:cNvGrpSpPr/>
            <p:nvPr/>
          </p:nvGrpSpPr>
          <p:grpSpPr>
            <a:xfrm>
              <a:off x="7303561" y="1639272"/>
              <a:ext cx="2490606" cy="984632"/>
              <a:chOff x="5940073" y="3381759"/>
              <a:chExt cx="1519789" cy="600831"/>
            </a:xfrm>
          </p:grpSpPr>
          <p:cxnSp>
            <p:nvCxnSpPr>
              <p:cNvPr id="425" name="Verbinder: gewinkelt 225"/>
              <p:cNvCxnSpPr>
                <a:cxnSpLocks/>
              </p:cNvCxnSpPr>
              <p:nvPr/>
            </p:nvCxnSpPr>
            <p:spPr>
              <a:xfrm flipV="1">
                <a:off x="5940073" y="3489540"/>
                <a:ext cx="1519789" cy="493050"/>
              </a:xfrm>
              <a:prstGeom prst="bentConnector3">
                <a:avLst>
                  <a:gd name="adj1" fmla="val 67549"/>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cxnSp>
            <p:nvCxnSpPr>
              <p:cNvPr id="426" name="Gerader Verbinder 425"/>
              <p:cNvCxnSpPr>
                <a:cxnSpLocks/>
              </p:cNvCxnSpPr>
              <p:nvPr/>
            </p:nvCxnSpPr>
            <p:spPr>
              <a:xfrm flipV="1">
                <a:off x="7459495" y="3381759"/>
                <a:ext cx="367" cy="110848"/>
              </a:xfrm>
              <a:prstGeom prst="line">
                <a:avLst/>
              </a:prstGeom>
              <a:ln>
                <a:solidFill>
                  <a:schemeClr val="tx1">
                    <a:lumMod val="75000"/>
                    <a:lumOff val="25000"/>
                  </a:schemeClr>
                </a:solidFill>
                <a:headEnd type="none"/>
                <a:tailEnd type="none"/>
              </a:ln>
            </p:spPr>
            <p:style>
              <a:lnRef idx="1">
                <a:schemeClr val="dk1"/>
              </a:lnRef>
              <a:fillRef idx="0">
                <a:schemeClr val="dk1"/>
              </a:fillRef>
              <a:effectRef idx="0">
                <a:schemeClr val="dk1"/>
              </a:effectRef>
              <a:fontRef idx="minor">
                <a:schemeClr val="tx1"/>
              </a:fontRef>
            </p:style>
          </p:cxnSp>
        </p:grpSp>
        <p:sp>
          <p:nvSpPr>
            <p:cNvPr id="407" name="Textfeld 406"/>
            <p:cNvSpPr txBox="1"/>
            <p:nvPr/>
          </p:nvSpPr>
          <p:spPr>
            <a:xfrm>
              <a:off x="6036652" y="5882344"/>
              <a:ext cx="907854" cy="270675"/>
            </a:xfrm>
            <a:prstGeom prst="rect">
              <a:avLst/>
            </a:prstGeom>
            <a:noFill/>
          </p:spPr>
          <p:txBody>
            <a:bodyPr wrap="square" lIns="36000" tIns="36000" rIns="36000" bIns="36000" rtlCol="0">
              <a:spAutoFit/>
            </a:bodyPr>
            <a:lstStyle/>
            <a:p>
              <a:pPr algn="ctr"/>
              <a:r>
                <a:rPr lang="en-GB" sz="600">
                  <a:latin typeface="Arial Narrow" pitchFamily="34" charset="0"/>
                </a:rPr>
                <a:t>Application</a:t>
              </a:r>
            </a:p>
          </p:txBody>
        </p:sp>
        <p:sp>
          <p:nvSpPr>
            <p:cNvPr id="408" name="Textfeld 407"/>
            <p:cNvSpPr txBox="1"/>
            <p:nvPr/>
          </p:nvSpPr>
          <p:spPr>
            <a:xfrm>
              <a:off x="6894735" y="5149182"/>
              <a:ext cx="722942" cy="295914"/>
            </a:xfrm>
            <a:prstGeom prst="rect">
              <a:avLst/>
            </a:prstGeom>
            <a:noFill/>
          </p:spPr>
          <p:txBody>
            <a:bodyPr wrap="square" lIns="36000" tIns="36000" rIns="36000" bIns="36000" rtlCol="0">
              <a:spAutoFit/>
            </a:bodyPr>
            <a:lstStyle/>
            <a:p>
              <a:pPr algn="ctr"/>
              <a:r>
                <a:rPr lang="en-GB" sz="700">
                  <a:latin typeface="Arial Narrow" pitchFamily="34" charset="0"/>
                </a:rPr>
                <a:t>Entity</a:t>
              </a:r>
            </a:p>
          </p:txBody>
        </p:sp>
        <p:sp>
          <p:nvSpPr>
            <p:cNvPr id="409" name="Textfeld 408"/>
            <p:cNvSpPr txBox="1"/>
            <p:nvPr/>
          </p:nvSpPr>
          <p:spPr>
            <a:xfrm>
              <a:off x="7142323" y="5518205"/>
              <a:ext cx="722942" cy="295914"/>
            </a:xfrm>
            <a:prstGeom prst="rect">
              <a:avLst/>
            </a:prstGeom>
            <a:noFill/>
          </p:spPr>
          <p:txBody>
            <a:bodyPr wrap="square" lIns="36000" tIns="36000" rIns="36000" bIns="36000" rtlCol="0">
              <a:spAutoFit/>
            </a:bodyPr>
            <a:lstStyle/>
            <a:p>
              <a:pPr algn="ctr"/>
              <a:endParaRPr lang="en-GB" sz="700">
                <a:latin typeface="Arial Narrow" pitchFamily="34" charset="0"/>
              </a:endParaRPr>
            </a:p>
          </p:txBody>
        </p:sp>
        <p:sp>
          <p:nvSpPr>
            <p:cNvPr id="410" name="Textfeld 409"/>
            <p:cNvSpPr txBox="1"/>
            <p:nvPr/>
          </p:nvSpPr>
          <p:spPr>
            <a:xfrm>
              <a:off x="8187393" y="5515545"/>
              <a:ext cx="722942" cy="270675"/>
            </a:xfrm>
            <a:prstGeom prst="rect">
              <a:avLst/>
            </a:prstGeom>
            <a:noFill/>
          </p:spPr>
          <p:txBody>
            <a:bodyPr wrap="square" lIns="36000" tIns="36000" rIns="36000" bIns="36000" rtlCol="0">
              <a:spAutoFit/>
            </a:bodyPr>
            <a:lstStyle/>
            <a:p>
              <a:pPr algn="ctr"/>
              <a:r>
                <a:rPr lang="en-GB" sz="600">
                  <a:latin typeface="Arial Narrow" pitchFamily="34" charset="0"/>
                </a:rPr>
                <a:t>Attribute</a:t>
              </a:r>
            </a:p>
          </p:txBody>
        </p:sp>
        <p:sp>
          <p:nvSpPr>
            <p:cNvPr id="411" name="Textfeld 410"/>
            <p:cNvSpPr txBox="1"/>
            <p:nvPr/>
          </p:nvSpPr>
          <p:spPr>
            <a:xfrm>
              <a:off x="2557989" y="2338770"/>
              <a:ext cx="525330" cy="656218"/>
            </a:xfrm>
            <a:prstGeom prst="rect">
              <a:avLst/>
            </a:prstGeom>
            <a:noFill/>
          </p:spPr>
          <p:txBody>
            <a:bodyPr wrap="square" rtlCol="0">
              <a:spAutoFit/>
            </a:bodyPr>
            <a:lstStyle/>
            <a:p>
              <a:pPr algn="r"/>
              <a:r>
                <a:rPr lang="en-GB" sz="2000" dirty="0">
                  <a:solidFill>
                    <a:srgbClr val="0070C0"/>
                  </a:solidFill>
                  <a:latin typeface="FontAwesome" pitchFamily="2" charset="0"/>
                </a:rPr>
                <a:t></a:t>
              </a:r>
              <a:endParaRPr lang="en-GB" sz="2000" dirty="0">
                <a:solidFill>
                  <a:srgbClr val="0070C0"/>
                </a:solidFill>
                <a:latin typeface="Arial Narrow" pitchFamily="34" charset="0"/>
              </a:endParaRPr>
            </a:p>
          </p:txBody>
        </p:sp>
        <p:sp>
          <p:nvSpPr>
            <p:cNvPr id="412" name="Rechteck 411"/>
            <p:cNvSpPr/>
            <p:nvPr/>
          </p:nvSpPr>
          <p:spPr>
            <a:xfrm>
              <a:off x="7057083" y="2076367"/>
              <a:ext cx="472035" cy="4720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rgbClr val="FF6E75"/>
                  </a:solidFill>
                  <a:latin typeface="FontAwesome" pitchFamily="2" charset="0"/>
                </a:rPr>
                <a:t></a:t>
              </a:r>
              <a:endParaRPr lang="en-GB" sz="1050">
                <a:solidFill>
                  <a:srgbClr val="FF6E75"/>
                </a:solidFill>
              </a:endParaRPr>
            </a:p>
          </p:txBody>
        </p:sp>
        <p:grpSp>
          <p:nvGrpSpPr>
            <p:cNvPr id="414" name="Gruppieren 413"/>
            <p:cNvGrpSpPr/>
            <p:nvPr/>
          </p:nvGrpSpPr>
          <p:grpSpPr>
            <a:xfrm>
              <a:off x="6317509" y="875157"/>
              <a:ext cx="446724" cy="446724"/>
              <a:chOff x="5348458" y="264419"/>
              <a:chExt cx="360000" cy="360000"/>
            </a:xfrm>
          </p:grpSpPr>
          <p:sp>
            <p:nvSpPr>
              <p:cNvPr id="418" name="Ellipse 417"/>
              <p:cNvSpPr/>
              <p:nvPr/>
            </p:nvSpPr>
            <p:spPr>
              <a:xfrm>
                <a:off x="5348458" y="264419"/>
                <a:ext cx="360000" cy="3600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419" name="Ellipse 418"/>
              <p:cNvSpPr/>
              <p:nvPr/>
            </p:nvSpPr>
            <p:spPr>
              <a:xfrm>
                <a:off x="5422101" y="338062"/>
                <a:ext cx="212714" cy="212714"/>
              </a:xfrm>
              <a:prstGeom prst="ellipse">
                <a:avLst/>
              </a:prstGeom>
              <a:solidFill>
                <a:schemeClr val="bg1"/>
              </a:solidFill>
              <a:ln w="412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cxnSp>
            <p:nvCxnSpPr>
              <p:cNvPr id="420" name="Gerader Verbinder 419"/>
              <p:cNvCxnSpPr>
                <a:cxnSpLocks/>
              </p:cNvCxnSpPr>
              <p:nvPr/>
            </p:nvCxnSpPr>
            <p:spPr>
              <a:xfrm>
                <a:off x="5528458" y="295275"/>
                <a:ext cx="0" cy="302419"/>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21" name="Gerader Verbinder 420"/>
              <p:cNvCxnSpPr>
                <a:cxnSpLocks/>
              </p:cNvCxnSpPr>
              <p:nvPr/>
            </p:nvCxnSpPr>
            <p:spPr>
              <a:xfrm flipH="1">
                <a:off x="5373378" y="444415"/>
                <a:ext cx="307480" cy="0"/>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422" name="Ellipse 421"/>
              <p:cNvSpPr/>
              <p:nvPr/>
            </p:nvSpPr>
            <p:spPr>
              <a:xfrm>
                <a:off x="5480815" y="396774"/>
                <a:ext cx="95283" cy="95283"/>
              </a:xfrm>
              <a:prstGeom prst="ellipse">
                <a:avLst/>
              </a:prstGeom>
              <a:solidFill>
                <a:srgbClr val="FF0000"/>
              </a:solidFill>
              <a:ln w="412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grpSp>
        <p:sp>
          <p:nvSpPr>
            <p:cNvPr id="415" name="Textfeld 414"/>
            <p:cNvSpPr txBox="1"/>
            <p:nvPr/>
          </p:nvSpPr>
          <p:spPr>
            <a:xfrm>
              <a:off x="2536699" y="3977411"/>
              <a:ext cx="515031" cy="605739"/>
            </a:xfrm>
            <a:prstGeom prst="rect">
              <a:avLst/>
            </a:prstGeom>
            <a:noFill/>
          </p:spPr>
          <p:txBody>
            <a:bodyPr wrap="square" rtlCol="0">
              <a:spAutoFit/>
            </a:bodyPr>
            <a:lstStyle/>
            <a:p>
              <a:r>
                <a:rPr lang="en-GB" dirty="0">
                  <a:solidFill>
                    <a:srgbClr val="0070C0"/>
                  </a:solidFill>
                  <a:latin typeface="FontAwesome" pitchFamily="2" charset="0"/>
                </a:rPr>
                <a:t></a:t>
              </a:r>
            </a:p>
          </p:txBody>
        </p:sp>
        <p:sp>
          <p:nvSpPr>
            <p:cNvPr id="416" name="Textfeld 415"/>
            <p:cNvSpPr txBox="1"/>
            <p:nvPr/>
          </p:nvSpPr>
          <p:spPr>
            <a:xfrm>
              <a:off x="9526535" y="890010"/>
              <a:ext cx="672270" cy="605739"/>
            </a:xfrm>
            <a:prstGeom prst="rect">
              <a:avLst/>
            </a:prstGeom>
            <a:noFill/>
          </p:spPr>
          <p:txBody>
            <a:bodyPr wrap="square" rtlCol="0">
              <a:spAutoFit/>
            </a:bodyPr>
            <a:lstStyle/>
            <a:p>
              <a:r>
                <a:rPr lang="en-GB">
                  <a:solidFill>
                    <a:srgbClr val="0070C0"/>
                  </a:solidFill>
                  <a:latin typeface="FontAwesome" pitchFamily="2" charset="0"/>
                </a:rPr>
                <a:t></a:t>
              </a:r>
              <a:endParaRPr lang="en-GB">
                <a:solidFill>
                  <a:srgbClr val="0070C0"/>
                </a:solidFill>
              </a:endParaRPr>
            </a:p>
          </p:txBody>
        </p:sp>
        <p:sp>
          <p:nvSpPr>
            <p:cNvPr id="417" name="Textfeld 416"/>
            <p:cNvSpPr txBox="1"/>
            <p:nvPr/>
          </p:nvSpPr>
          <p:spPr>
            <a:xfrm>
              <a:off x="6154444" y="5215428"/>
              <a:ext cx="672270" cy="858130"/>
            </a:xfrm>
            <a:prstGeom prst="rect">
              <a:avLst/>
            </a:prstGeom>
            <a:noFill/>
          </p:spPr>
          <p:txBody>
            <a:bodyPr wrap="square" rtlCol="0">
              <a:spAutoFit/>
            </a:bodyPr>
            <a:lstStyle/>
            <a:p>
              <a:pPr algn="ctr"/>
              <a:r>
                <a:rPr lang="en-GB" sz="2800" dirty="0">
                  <a:solidFill>
                    <a:srgbClr val="0070C0"/>
                  </a:solidFill>
                  <a:latin typeface="FontAwesome" pitchFamily="2" charset="0"/>
                </a:rPr>
                <a:t></a:t>
              </a:r>
              <a:endParaRPr lang="en-GB" sz="2400" dirty="0">
                <a:solidFill>
                  <a:srgbClr val="0070C0"/>
                </a:solidFill>
              </a:endParaRPr>
            </a:p>
          </p:txBody>
        </p:sp>
      </p:grpSp>
      <p:cxnSp>
        <p:nvCxnSpPr>
          <p:cNvPr id="463" name="Gerader Verbinder 462"/>
          <p:cNvCxnSpPr>
            <a:cxnSpLocks/>
          </p:cNvCxnSpPr>
          <p:nvPr/>
        </p:nvCxnSpPr>
        <p:spPr>
          <a:xfrm>
            <a:off x="2816499" y="4132081"/>
            <a:ext cx="187091"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464" name="Rechteck 463">
            <a:extLst>
              <a:ext uri="{FF2B5EF4-FFF2-40B4-BE49-F238E27FC236}">
                <a16:creationId xmlns:a16="http://schemas.microsoft.com/office/drawing/2014/main" id="{89AC9753-4F57-43B5-BCAA-CC3F676BB8AB}"/>
              </a:ext>
            </a:extLst>
          </p:cNvPr>
          <p:cNvSpPr/>
          <p:nvPr/>
        </p:nvSpPr>
        <p:spPr>
          <a:xfrm>
            <a:off x="2777043" y="4077861"/>
            <a:ext cx="270841" cy="210348"/>
          </a:xfrm>
          <a:prstGeom prst="rect">
            <a:avLst/>
          </a:prstGeom>
          <a:noFill/>
          <a:ln w="285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18000" rtlCol="0" anchor="ctr"/>
          <a:lstStyle/>
          <a:p>
            <a:pPr algn="ctr"/>
            <a:endParaRPr lang="de-AT" sz="1100">
              <a:solidFill>
                <a:srgbClr val="0070C0"/>
              </a:solidFill>
              <a:latin typeface="Arial Narrow" pitchFamily="34" charset="0"/>
            </a:endParaRPr>
          </a:p>
        </p:txBody>
      </p:sp>
      <p:sp>
        <p:nvSpPr>
          <p:cNvPr id="96" name="Rechteck 95"/>
          <p:cNvSpPr/>
          <p:nvPr/>
        </p:nvSpPr>
        <p:spPr>
          <a:xfrm>
            <a:off x="378010" y="3313578"/>
            <a:ext cx="6440568" cy="2593227"/>
          </a:xfrm>
          <a:prstGeom prst="rect">
            <a:avLst/>
          </a:prstGeom>
          <a:solidFill>
            <a:srgbClr val="0066B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GB" sz="1600" b="1" dirty="0">
                <a:solidFill>
                  <a:srgbClr val="0066B0"/>
                </a:solidFill>
              </a:rPr>
              <a:t>Business Process</a:t>
            </a:r>
            <a:br>
              <a:rPr lang="en-GB" sz="1600" b="1" dirty="0">
                <a:solidFill>
                  <a:srgbClr val="0066B0"/>
                </a:solidFill>
              </a:rPr>
            </a:br>
            <a:r>
              <a:rPr lang="en-GB" sz="1600" b="1" dirty="0">
                <a:solidFill>
                  <a:srgbClr val="0066B0"/>
                </a:solidFill>
              </a:rPr>
              <a:t>Analysis &amp; Optimisation</a:t>
            </a:r>
          </a:p>
        </p:txBody>
      </p:sp>
      <p:sp>
        <p:nvSpPr>
          <p:cNvPr id="97" name="Rechteck 96"/>
          <p:cNvSpPr/>
          <p:nvPr/>
        </p:nvSpPr>
        <p:spPr>
          <a:xfrm>
            <a:off x="2466299" y="2472189"/>
            <a:ext cx="7561051" cy="4188841"/>
          </a:xfrm>
          <a:prstGeom prst="rect">
            <a:avLst/>
          </a:prstGeom>
          <a:solidFill>
            <a:srgbClr val="0066B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r"/>
            <a:r>
              <a:rPr lang="de-DE" sz="1600" b="1" dirty="0">
                <a:solidFill>
                  <a:srgbClr val="0066B0"/>
                </a:solidFill>
              </a:rPr>
              <a:t>Quality Management</a:t>
            </a:r>
            <a:endParaRPr lang="de-AT" sz="1600" b="1" dirty="0">
              <a:solidFill>
                <a:srgbClr val="0066B0"/>
              </a:solidFill>
            </a:endParaRPr>
          </a:p>
        </p:txBody>
      </p:sp>
      <p:sp>
        <p:nvSpPr>
          <p:cNvPr id="98" name="Rechteck 97"/>
          <p:cNvSpPr/>
          <p:nvPr/>
        </p:nvSpPr>
        <p:spPr>
          <a:xfrm>
            <a:off x="2466300" y="1764351"/>
            <a:ext cx="5360418" cy="4138525"/>
          </a:xfrm>
          <a:prstGeom prst="rect">
            <a:avLst/>
          </a:prstGeom>
          <a:solidFill>
            <a:srgbClr val="0066B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600" b="1" dirty="0">
                <a:solidFill>
                  <a:srgbClr val="0066B0"/>
                </a:solidFill>
              </a:rPr>
              <a:t>Process Portals &amp; Work Instructions</a:t>
            </a:r>
          </a:p>
        </p:txBody>
      </p:sp>
      <p:sp>
        <p:nvSpPr>
          <p:cNvPr id="99" name="Rechteck 98"/>
          <p:cNvSpPr/>
          <p:nvPr/>
        </p:nvSpPr>
        <p:spPr>
          <a:xfrm>
            <a:off x="3441692" y="3322182"/>
            <a:ext cx="3382892" cy="1782991"/>
          </a:xfrm>
          <a:prstGeom prst="rect">
            <a:avLst/>
          </a:prstGeom>
          <a:solidFill>
            <a:srgbClr val="0066B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de-DE" sz="1600" b="1" dirty="0" err="1">
                <a:solidFill>
                  <a:schemeClr val="bg1"/>
                </a:solidFill>
              </a:rPr>
              <a:t>Process</a:t>
            </a:r>
            <a:r>
              <a:rPr lang="de-DE" sz="1600" b="1" dirty="0">
                <a:solidFill>
                  <a:schemeClr val="bg1"/>
                </a:solidFill>
              </a:rPr>
              <a:t> Design &amp; </a:t>
            </a:r>
            <a:r>
              <a:rPr lang="de-DE" sz="1600" b="1" dirty="0" err="1">
                <a:solidFill>
                  <a:schemeClr val="bg1"/>
                </a:solidFill>
              </a:rPr>
              <a:t>Documentation</a:t>
            </a:r>
            <a:endParaRPr lang="de-AT" sz="1600" b="1" dirty="0">
              <a:solidFill>
                <a:schemeClr val="bg1"/>
              </a:solidFill>
            </a:endParaRPr>
          </a:p>
        </p:txBody>
      </p:sp>
      <p:sp>
        <p:nvSpPr>
          <p:cNvPr id="100" name="Rechteck 99"/>
          <p:cNvSpPr/>
          <p:nvPr/>
        </p:nvSpPr>
        <p:spPr>
          <a:xfrm>
            <a:off x="378010" y="2465053"/>
            <a:ext cx="7448708" cy="842023"/>
          </a:xfrm>
          <a:prstGeom prst="rect">
            <a:avLst/>
          </a:prstGeom>
          <a:solidFill>
            <a:srgbClr val="0066B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r>
              <a:rPr lang="en-GB" sz="1600" b="1" dirty="0">
                <a:solidFill>
                  <a:srgbClr val="0066B0"/>
                </a:solidFill>
              </a:rPr>
              <a:t>Strategic Process</a:t>
            </a:r>
            <a:br>
              <a:rPr lang="en-GB" sz="1600" b="1" dirty="0">
                <a:solidFill>
                  <a:srgbClr val="0066B0"/>
                </a:solidFill>
              </a:rPr>
            </a:br>
            <a:r>
              <a:rPr lang="en-GB" sz="1600" b="1" dirty="0">
                <a:solidFill>
                  <a:srgbClr val="0066B0"/>
                </a:solidFill>
              </a:rPr>
              <a:t>Management</a:t>
            </a:r>
          </a:p>
        </p:txBody>
      </p:sp>
      <p:sp>
        <p:nvSpPr>
          <p:cNvPr id="101" name="Rechteck 100"/>
          <p:cNvSpPr/>
          <p:nvPr/>
        </p:nvSpPr>
        <p:spPr>
          <a:xfrm>
            <a:off x="3445540" y="2467478"/>
            <a:ext cx="3369850" cy="836923"/>
          </a:xfrm>
          <a:prstGeom prst="rect">
            <a:avLst/>
          </a:prstGeom>
          <a:solidFill>
            <a:srgbClr val="0066B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de-DE" sz="1600" b="1" dirty="0" err="1">
                <a:solidFill>
                  <a:schemeClr val="bg1"/>
                </a:solidFill>
              </a:rPr>
              <a:t>Process</a:t>
            </a:r>
            <a:r>
              <a:rPr lang="de-DE" sz="1600" b="1" dirty="0">
                <a:solidFill>
                  <a:schemeClr val="bg1"/>
                </a:solidFill>
              </a:rPr>
              <a:t> Performance Management</a:t>
            </a:r>
            <a:endParaRPr lang="de-AT" sz="1600" b="1" dirty="0">
              <a:solidFill>
                <a:schemeClr val="bg1"/>
              </a:solidFill>
            </a:endParaRPr>
          </a:p>
        </p:txBody>
      </p:sp>
      <p:sp>
        <p:nvSpPr>
          <p:cNvPr id="102" name="Rechteck 101"/>
          <p:cNvSpPr/>
          <p:nvPr/>
        </p:nvSpPr>
        <p:spPr>
          <a:xfrm>
            <a:off x="6813306" y="3317989"/>
            <a:ext cx="3214044" cy="1787185"/>
          </a:xfrm>
          <a:prstGeom prst="rect">
            <a:avLst/>
          </a:prstGeom>
          <a:solidFill>
            <a:srgbClr val="0066B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de-DE" sz="1600" b="1" dirty="0" err="1">
                <a:solidFill>
                  <a:srgbClr val="0066B0"/>
                </a:solidFill>
              </a:rPr>
              <a:t>Governance</a:t>
            </a:r>
            <a:r>
              <a:rPr lang="de-DE" sz="1600" b="1" dirty="0">
                <a:solidFill>
                  <a:srgbClr val="0066B0"/>
                </a:solidFill>
              </a:rPr>
              <a:t>, Compliance </a:t>
            </a:r>
            <a:br>
              <a:rPr lang="de-DE" sz="1600" b="1" dirty="0">
                <a:solidFill>
                  <a:srgbClr val="0066B0"/>
                </a:solidFill>
              </a:rPr>
            </a:br>
            <a:r>
              <a:rPr lang="de-DE" sz="1600" b="1" dirty="0">
                <a:solidFill>
                  <a:srgbClr val="0066B0"/>
                </a:solidFill>
              </a:rPr>
              <a:t>&amp; Audit Management</a:t>
            </a:r>
            <a:endParaRPr lang="de-AT" sz="1600" b="1" dirty="0">
              <a:solidFill>
                <a:srgbClr val="0066B0"/>
              </a:solidFill>
            </a:endParaRPr>
          </a:p>
        </p:txBody>
      </p:sp>
      <p:sp>
        <p:nvSpPr>
          <p:cNvPr id="103" name="Rechteck 102"/>
          <p:cNvSpPr/>
          <p:nvPr/>
        </p:nvSpPr>
        <p:spPr>
          <a:xfrm>
            <a:off x="6812846" y="3990570"/>
            <a:ext cx="2782443" cy="1106177"/>
          </a:xfrm>
          <a:prstGeom prst="rect">
            <a:avLst/>
          </a:prstGeom>
          <a:solidFill>
            <a:srgbClr val="0066B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de-DE" sz="1600" b="1" dirty="0" err="1">
                <a:solidFill>
                  <a:srgbClr val="0066B0"/>
                </a:solidFill>
              </a:rPr>
              <a:t>Risk</a:t>
            </a:r>
            <a:r>
              <a:rPr lang="de-DE" sz="1600" b="1" dirty="0">
                <a:solidFill>
                  <a:srgbClr val="0066B0"/>
                </a:solidFill>
              </a:rPr>
              <a:t> Management</a:t>
            </a:r>
            <a:br>
              <a:rPr lang="de-DE" sz="1600" b="1" dirty="0">
                <a:solidFill>
                  <a:srgbClr val="0066B0"/>
                </a:solidFill>
              </a:rPr>
            </a:br>
            <a:r>
              <a:rPr lang="de-DE" sz="1600" b="1" dirty="0">
                <a:solidFill>
                  <a:srgbClr val="0066B0"/>
                </a:solidFill>
              </a:rPr>
              <a:t> &amp; ICS</a:t>
            </a:r>
            <a:endParaRPr lang="de-AT" sz="1600" b="1" dirty="0">
              <a:solidFill>
                <a:srgbClr val="0066B0"/>
              </a:solidFill>
            </a:endParaRPr>
          </a:p>
        </p:txBody>
      </p:sp>
      <p:sp>
        <p:nvSpPr>
          <p:cNvPr id="104" name="Rechteck 103"/>
          <p:cNvSpPr/>
          <p:nvPr/>
        </p:nvSpPr>
        <p:spPr>
          <a:xfrm>
            <a:off x="3441535" y="5096774"/>
            <a:ext cx="6585815" cy="810031"/>
          </a:xfrm>
          <a:prstGeom prst="rect">
            <a:avLst/>
          </a:prstGeom>
          <a:solidFill>
            <a:srgbClr val="0066B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r"/>
            <a:r>
              <a:rPr lang="de-DE" sz="1600" b="1" dirty="0">
                <a:solidFill>
                  <a:srgbClr val="0066B0"/>
                </a:solidFill>
              </a:rPr>
              <a:t>Business IT </a:t>
            </a:r>
            <a:br>
              <a:rPr lang="de-DE" sz="1600" b="1" dirty="0">
                <a:solidFill>
                  <a:srgbClr val="0066B0"/>
                </a:solidFill>
              </a:rPr>
            </a:br>
            <a:r>
              <a:rPr lang="de-DE" sz="1600" b="1" dirty="0" err="1">
                <a:solidFill>
                  <a:srgbClr val="0066B0"/>
                </a:solidFill>
              </a:rPr>
              <a:t>Alignment</a:t>
            </a:r>
            <a:endParaRPr lang="de-AT" sz="1600" b="1" dirty="0">
              <a:solidFill>
                <a:srgbClr val="0066B0"/>
              </a:solidFill>
            </a:endParaRPr>
          </a:p>
        </p:txBody>
      </p:sp>
      <p:sp>
        <p:nvSpPr>
          <p:cNvPr id="108" name="Textfeld 107"/>
          <p:cNvSpPr txBox="1"/>
          <p:nvPr/>
        </p:nvSpPr>
        <p:spPr bwMode="auto">
          <a:xfrm>
            <a:off x="4013830" y="991846"/>
            <a:ext cx="1515031" cy="523220"/>
          </a:xfrm>
          <a:prstGeom prst="rect">
            <a:avLst/>
          </a:prstGeom>
          <a:solidFill>
            <a:schemeClr val="bg1">
              <a:lumMod val="95000"/>
            </a:schemeClr>
          </a:solidFill>
          <a:ln w="9525">
            <a:noFill/>
            <a:miter lim="800000"/>
            <a:headEnd/>
            <a:tailEnd/>
          </a:ln>
        </p:spPr>
        <p:txBody>
          <a:bodyPr wrap="square" rtlCol="0">
            <a:spAutoFit/>
          </a:bodyPr>
          <a:lstStyle/>
          <a:p>
            <a:pPr algn="ctr"/>
            <a:r>
              <a:rPr lang="de-AT" sz="1400" dirty="0">
                <a:latin typeface="Arial Narrow" pitchFamily="34" charset="0"/>
              </a:rPr>
              <a:t>Designer/</a:t>
            </a:r>
            <a:r>
              <a:rPr lang="de-AT" sz="1400" dirty="0" err="1">
                <a:latin typeface="Arial Narrow" pitchFamily="34" charset="0"/>
              </a:rPr>
              <a:t>Process</a:t>
            </a:r>
            <a:r>
              <a:rPr lang="de-AT" sz="1400" dirty="0">
                <a:latin typeface="Arial Narrow" pitchFamily="34" charset="0"/>
              </a:rPr>
              <a:t/>
            </a:r>
            <a:br>
              <a:rPr lang="de-AT" sz="1400" dirty="0">
                <a:latin typeface="Arial Narrow" pitchFamily="34" charset="0"/>
              </a:rPr>
            </a:br>
            <a:r>
              <a:rPr lang="de-AT" sz="1400" dirty="0" err="1">
                <a:latin typeface="Arial Narrow" pitchFamily="34" charset="0"/>
              </a:rPr>
              <a:t>Modeller</a:t>
            </a:r>
            <a:endParaRPr lang="de-AT" sz="1200" dirty="0">
              <a:latin typeface="Arial Narrow" pitchFamily="34" charset="0"/>
            </a:endParaRPr>
          </a:p>
        </p:txBody>
      </p:sp>
      <p:pic>
        <p:nvPicPr>
          <p:cNvPr id="109" name="Grafik 10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34107" y="883633"/>
            <a:ext cx="412735" cy="788972"/>
          </a:xfrm>
          <a:prstGeom prst="rect">
            <a:avLst/>
          </a:prstGeom>
        </p:spPr>
      </p:pic>
      <p:sp>
        <p:nvSpPr>
          <p:cNvPr id="110" name="Textfeld 109"/>
          <p:cNvSpPr txBox="1"/>
          <p:nvPr/>
        </p:nvSpPr>
        <p:spPr bwMode="auto">
          <a:xfrm>
            <a:off x="2871616" y="6793512"/>
            <a:ext cx="1590926" cy="504116"/>
          </a:xfrm>
          <a:prstGeom prst="rect">
            <a:avLst/>
          </a:prstGeom>
          <a:solidFill>
            <a:schemeClr val="bg1">
              <a:lumMod val="95000"/>
            </a:schemeClr>
          </a:solidFill>
          <a:ln w="9525">
            <a:noFill/>
            <a:miter lim="800000"/>
            <a:headEnd/>
            <a:tailEnd/>
          </a:ln>
        </p:spPr>
        <p:txBody>
          <a:bodyPr wrap="none" rtlCol="0" anchor="ctr">
            <a:noAutofit/>
          </a:bodyPr>
          <a:lstStyle/>
          <a:p>
            <a:r>
              <a:rPr lang="en-GB" sz="1400" dirty="0">
                <a:latin typeface="Arial Narrow" pitchFamily="34" charset="0"/>
              </a:rPr>
              <a:t>Subject Matter Expert</a:t>
            </a:r>
            <a:endParaRPr lang="en-GB" sz="1200" dirty="0">
              <a:latin typeface="Arial Narrow" pitchFamily="34" charset="0"/>
            </a:endParaRPr>
          </a:p>
        </p:txBody>
      </p:sp>
      <p:sp>
        <p:nvSpPr>
          <p:cNvPr id="111" name="Textfeld 110"/>
          <p:cNvSpPr txBox="1"/>
          <p:nvPr/>
        </p:nvSpPr>
        <p:spPr bwMode="auto">
          <a:xfrm>
            <a:off x="8468405" y="1623110"/>
            <a:ext cx="1703905" cy="523220"/>
          </a:xfrm>
          <a:prstGeom prst="rect">
            <a:avLst/>
          </a:prstGeom>
          <a:solidFill>
            <a:schemeClr val="bg1">
              <a:lumMod val="95000"/>
            </a:schemeClr>
          </a:solidFill>
          <a:ln w="9525">
            <a:noFill/>
            <a:miter lim="800000"/>
            <a:headEnd/>
            <a:tailEnd/>
          </a:ln>
        </p:spPr>
        <p:txBody>
          <a:bodyPr wrap="square" rtlCol="0">
            <a:spAutoFit/>
          </a:bodyPr>
          <a:lstStyle>
            <a:defPPr>
              <a:defRPr lang="de-DE"/>
            </a:defPPr>
            <a:lvl1pPr algn="ctr">
              <a:defRPr sz="1400" b="1">
                <a:solidFill>
                  <a:srgbClr val="0066B0"/>
                </a:solidFill>
                <a:latin typeface="Arial Narrow" pitchFamily="34" charset="0"/>
              </a:defRPr>
            </a:lvl1pPr>
          </a:lstStyle>
          <a:p>
            <a:r>
              <a:rPr lang="en-GB" b="0" dirty="0">
                <a:solidFill>
                  <a:schemeClr val="tx1"/>
                </a:solidFill>
              </a:rPr>
              <a:t>Revision/Compliance/</a:t>
            </a:r>
          </a:p>
          <a:p>
            <a:r>
              <a:rPr lang="en-GB" b="0" dirty="0">
                <a:solidFill>
                  <a:schemeClr val="tx1"/>
                </a:solidFill>
              </a:rPr>
              <a:t>Audit Manager</a:t>
            </a:r>
          </a:p>
        </p:txBody>
      </p:sp>
      <p:pic>
        <p:nvPicPr>
          <p:cNvPr id="112" name="Grafik 1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0670" y="1480750"/>
            <a:ext cx="375592" cy="807940"/>
          </a:xfrm>
          <a:prstGeom prst="rect">
            <a:avLst/>
          </a:prstGeom>
        </p:spPr>
      </p:pic>
      <p:sp>
        <p:nvSpPr>
          <p:cNvPr id="113" name="Textfeld 112"/>
          <p:cNvSpPr txBox="1"/>
          <p:nvPr/>
        </p:nvSpPr>
        <p:spPr bwMode="auto">
          <a:xfrm>
            <a:off x="7032395" y="6771425"/>
            <a:ext cx="978675" cy="522620"/>
          </a:xfrm>
          <a:prstGeom prst="rect">
            <a:avLst/>
          </a:prstGeom>
          <a:solidFill>
            <a:schemeClr val="bg1">
              <a:lumMod val="95000"/>
            </a:schemeClr>
          </a:solidFill>
          <a:ln w="9525">
            <a:noFill/>
            <a:miter lim="800000"/>
            <a:headEnd/>
            <a:tailEnd/>
          </a:ln>
        </p:spPr>
        <p:txBody>
          <a:bodyPr wrap="square" rtlCol="0" anchor="ctr">
            <a:noAutofit/>
          </a:bodyPr>
          <a:lstStyle/>
          <a:p>
            <a:pPr algn="ctr"/>
            <a:r>
              <a:rPr lang="en-GB" sz="1400" dirty="0">
                <a:latin typeface="Arial Narrow" pitchFamily="34" charset="0"/>
              </a:rPr>
              <a:t>Quality Manager</a:t>
            </a:r>
            <a:endParaRPr lang="en-GB" sz="1200" dirty="0">
              <a:latin typeface="Arial Narrow" pitchFamily="34" charset="0"/>
            </a:endParaRPr>
          </a:p>
        </p:txBody>
      </p:sp>
      <p:sp>
        <p:nvSpPr>
          <p:cNvPr id="114" name="Textfeld 113"/>
          <p:cNvSpPr txBox="1"/>
          <p:nvPr/>
        </p:nvSpPr>
        <p:spPr bwMode="auto">
          <a:xfrm>
            <a:off x="5341249" y="6771425"/>
            <a:ext cx="856325" cy="523220"/>
          </a:xfrm>
          <a:prstGeom prst="rect">
            <a:avLst/>
          </a:prstGeom>
          <a:solidFill>
            <a:schemeClr val="bg1">
              <a:lumMod val="95000"/>
            </a:schemeClr>
          </a:solidFill>
          <a:ln w="9525">
            <a:noFill/>
            <a:miter lim="800000"/>
            <a:headEnd/>
            <a:tailEnd/>
          </a:ln>
        </p:spPr>
        <p:txBody>
          <a:bodyPr wrap="none" rtlCol="0">
            <a:spAutoFit/>
          </a:bodyPr>
          <a:lstStyle/>
          <a:p>
            <a:pPr algn="ctr"/>
            <a:r>
              <a:rPr lang="en-GB" sz="1400" dirty="0">
                <a:latin typeface="Arial Narrow" pitchFamily="34" charset="0"/>
              </a:rPr>
              <a:t>Enterprise</a:t>
            </a:r>
            <a:br>
              <a:rPr lang="en-GB" sz="1400" dirty="0">
                <a:latin typeface="Arial Narrow" pitchFamily="34" charset="0"/>
              </a:rPr>
            </a:br>
            <a:r>
              <a:rPr lang="en-GB" sz="1400" dirty="0">
                <a:latin typeface="Arial Narrow" pitchFamily="34" charset="0"/>
              </a:rPr>
              <a:t>Architect</a:t>
            </a:r>
            <a:endParaRPr lang="en-GB" sz="1200" dirty="0">
              <a:latin typeface="Arial Narrow" pitchFamily="34" charset="0"/>
            </a:endParaRPr>
          </a:p>
        </p:txBody>
      </p:sp>
      <p:sp>
        <p:nvSpPr>
          <p:cNvPr id="115" name="Textfeld 114"/>
          <p:cNvSpPr txBox="1"/>
          <p:nvPr/>
        </p:nvSpPr>
        <p:spPr bwMode="auto">
          <a:xfrm>
            <a:off x="608081" y="4075019"/>
            <a:ext cx="1429411" cy="523220"/>
          </a:xfrm>
          <a:prstGeom prst="rect">
            <a:avLst/>
          </a:prstGeom>
          <a:solidFill>
            <a:schemeClr val="bg1">
              <a:lumMod val="95000"/>
            </a:schemeClr>
          </a:solidFill>
          <a:ln w="9525">
            <a:noFill/>
            <a:miter lim="800000"/>
            <a:headEnd/>
            <a:tailEnd/>
          </a:ln>
        </p:spPr>
        <p:txBody>
          <a:bodyPr wrap="square" rtlCol="0">
            <a:spAutoFit/>
          </a:bodyPr>
          <a:lstStyle/>
          <a:p>
            <a:pPr algn="ctr"/>
            <a:r>
              <a:rPr lang="en-GB" sz="1400" dirty="0">
                <a:latin typeface="Arial Narrow" pitchFamily="34" charset="0"/>
              </a:rPr>
              <a:t>Process Analyst/ Business Architect</a:t>
            </a:r>
            <a:endParaRPr lang="en-GB" sz="1200" dirty="0">
              <a:latin typeface="Arial Narrow" pitchFamily="34" charset="0"/>
            </a:endParaRPr>
          </a:p>
        </p:txBody>
      </p:sp>
      <p:pic>
        <p:nvPicPr>
          <p:cNvPr id="116" name="Grafik 1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1980" y="3909618"/>
            <a:ext cx="389561" cy="798737"/>
          </a:xfrm>
          <a:prstGeom prst="rect">
            <a:avLst/>
          </a:prstGeom>
        </p:spPr>
      </p:pic>
      <p:sp>
        <p:nvSpPr>
          <p:cNvPr id="117" name="Textfeld 116"/>
          <p:cNvSpPr txBox="1"/>
          <p:nvPr/>
        </p:nvSpPr>
        <p:spPr bwMode="auto">
          <a:xfrm>
            <a:off x="6479450" y="986123"/>
            <a:ext cx="955711" cy="523220"/>
          </a:xfrm>
          <a:prstGeom prst="rect">
            <a:avLst/>
          </a:prstGeom>
          <a:solidFill>
            <a:schemeClr val="bg1">
              <a:lumMod val="95000"/>
            </a:schemeClr>
          </a:solidFill>
          <a:ln w="9525">
            <a:noFill/>
            <a:miter lim="800000"/>
            <a:headEnd/>
            <a:tailEnd/>
          </a:ln>
        </p:spPr>
        <p:txBody>
          <a:bodyPr wrap="none" rtlCol="0">
            <a:spAutoFit/>
          </a:bodyPr>
          <a:lstStyle/>
          <a:p>
            <a:pPr algn="ctr"/>
            <a:r>
              <a:rPr lang="en-GB" sz="1400" dirty="0">
                <a:latin typeface="Arial Narrow" pitchFamily="34" charset="0"/>
              </a:rPr>
              <a:t>Contributor/</a:t>
            </a:r>
            <a:br>
              <a:rPr lang="en-GB" sz="1400" dirty="0">
                <a:latin typeface="Arial Narrow" pitchFamily="34" charset="0"/>
              </a:rPr>
            </a:br>
            <a:r>
              <a:rPr lang="en-GB" sz="1400" dirty="0">
                <a:latin typeface="Arial Narrow" pitchFamily="34" charset="0"/>
              </a:rPr>
              <a:t>Reviewer</a:t>
            </a:r>
            <a:endParaRPr lang="en-GB" sz="1200" dirty="0">
              <a:latin typeface="Arial Narrow" pitchFamily="34" charset="0"/>
            </a:endParaRPr>
          </a:p>
        </p:txBody>
      </p:sp>
      <p:pic>
        <p:nvPicPr>
          <p:cNvPr id="118" name="Grafik 11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36575" y="950477"/>
            <a:ext cx="303283" cy="711455"/>
          </a:xfrm>
          <a:prstGeom prst="rect">
            <a:avLst/>
          </a:prstGeom>
        </p:spPr>
      </p:pic>
      <p:pic>
        <p:nvPicPr>
          <p:cNvPr id="119" name="Grafik 1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171370" y="6372991"/>
            <a:ext cx="363842" cy="886073"/>
          </a:xfrm>
          <a:prstGeom prst="rect">
            <a:avLst/>
          </a:prstGeom>
        </p:spPr>
      </p:pic>
      <p:pic>
        <p:nvPicPr>
          <p:cNvPr id="120" name="Grafik 11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66310" y="1504411"/>
            <a:ext cx="424856" cy="764566"/>
          </a:xfrm>
          <a:prstGeom prst="rect">
            <a:avLst/>
          </a:prstGeom>
        </p:spPr>
      </p:pic>
      <p:sp>
        <p:nvSpPr>
          <p:cNvPr id="121" name="Textfeld 120"/>
          <p:cNvSpPr txBox="1"/>
          <p:nvPr/>
        </p:nvSpPr>
        <p:spPr bwMode="auto">
          <a:xfrm>
            <a:off x="810070" y="6228971"/>
            <a:ext cx="1318092" cy="523220"/>
          </a:xfrm>
          <a:prstGeom prst="rect">
            <a:avLst/>
          </a:prstGeom>
          <a:solidFill>
            <a:schemeClr val="bg1">
              <a:lumMod val="95000"/>
            </a:schemeClr>
          </a:solidFill>
          <a:ln w="9525">
            <a:noFill/>
            <a:miter lim="800000"/>
            <a:headEnd/>
            <a:tailEnd/>
          </a:ln>
        </p:spPr>
        <p:txBody>
          <a:bodyPr wrap="square" rtlCol="0">
            <a:spAutoFit/>
          </a:bodyPr>
          <a:lstStyle/>
          <a:p>
            <a:pPr algn="ctr"/>
            <a:r>
              <a:rPr lang="en-GB" sz="1400" dirty="0">
                <a:latin typeface="Arial Narrow" pitchFamily="34" charset="0"/>
              </a:rPr>
              <a:t>Initiative Owner/ Change Manager</a:t>
            </a:r>
            <a:endParaRPr lang="en-GB" sz="1200" dirty="0">
              <a:latin typeface="Arial Narrow" pitchFamily="34" charset="0"/>
            </a:endParaRPr>
          </a:p>
        </p:txBody>
      </p:sp>
      <p:pic>
        <p:nvPicPr>
          <p:cNvPr id="122" name="Grafik 1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6000" y="6084951"/>
            <a:ext cx="363842" cy="886073"/>
          </a:xfrm>
          <a:prstGeom prst="rect">
            <a:avLst/>
          </a:prstGeom>
        </p:spPr>
      </p:pic>
      <p:sp>
        <p:nvSpPr>
          <p:cNvPr id="123" name="Textfeld 122"/>
          <p:cNvSpPr txBox="1"/>
          <p:nvPr/>
        </p:nvSpPr>
        <p:spPr bwMode="auto">
          <a:xfrm>
            <a:off x="915612" y="1644721"/>
            <a:ext cx="1411585" cy="522620"/>
          </a:xfrm>
          <a:prstGeom prst="rect">
            <a:avLst/>
          </a:prstGeom>
          <a:solidFill>
            <a:schemeClr val="bg1">
              <a:lumMod val="95000"/>
            </a:schemeClr>
          </a:solidFill>
          <a:ln w="9525">
            <a:noFill/>
            <a:miter lim="800000"/>
            <a:headEnd/>
            <a:tailEnd/>
          </a:ln>
        </p:spPr>
        <p:txBody>
          <a:bodyPr wrap="square" rtlCol="0" anchor="ctr">
            <a:noAutofit/>
          </a:bodyPr>
          <a:lstStyle/>
          <a:p>
            <a:pPr algn="ctr"/>
            <a:r>
              <a:rPr lang="de-AT" sz="1400" dirty="0">
                <a:latin typeface="Arial Narrow" pitchFamily="34" charset="0"/>
              </a:rPr>
              <a:t>Reader/</a:t>
            </a:r>
            <a:br>
              <a:rPr lang="de-AT" sz="1400" dirty="0">
                <a:latin typeface="Arial Narrow" pitchFamily="34" charset="0"/>
              </a:rPr>
            </a:br>
            <a:r>
              <a:rPr lang="de-AT" sz="1400" dirty="0" err="1">
                <a:latin typeface="Arial Narrow" pitchFamily="34" charset="0"/>
              </a:rPr>
              <a:t>Employee</a:t>
            </a:r>
            <a:endParaRPr lang="de-AT" sz="1200" dirty="0">
              <a:latin typeface="Arial Narrow" pitchFamily="34" charset="0"/>
            </a:endParaRPr>
          </a:p>
        </p:txBody>
      </p:sp>
      <p:pic>
        <p:nvPicPr>
          <p:cNvPr id="124" name="Grafik 12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770620" y="6444708"/>
            <a:ext cx="466141" cy="849337"/>
          </a:xfrm>
          <a:prstGeom prst="rect">
            <a:avLst/>
          </a:prstGeom>
        </p:spPr>
      </p:pic>
      <p:pic>
        <p:nvPicPr>
          <p:cNvPr id="125" name="Grafik 12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322280" y="6448032"/>
            <a:ext cx="461994" cy="852425"/>
          </a:xfrm>
          <a:prstGeom prst="rect">
            <a:avLst/>
          </a:prstGeom>
        </p:spPr>
      </p:pic>
      <p:pic>
        <p:nvPicPr>
          <p:cNvPr id="126" name="Grafik 12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498860" y="6535891"/>
            <a:ext cx="424856" cy="764566"/>
          </a:xfrm>
          <a:prstGeom prst="rect">
            <a:avLst/>
          </a:prstGeom>
        </p:spPr>
      </p:pic>
      <p:sp>
        <p:nvSpPr>
          <p:cNvPr id="129" name="Textfeld 128"/>
          <p:cNvSpPr txBox="1"/>
          <p:nvPr/>
        </p:nvSpPr>
        <p:spPr bwMode="auto">
          <a:xfrm>
            <a:off x="8803180" y="6733041"/>
            <a:ext cx="1297120" cy="523220"/>
          </a:xfrm>
          <a:prstGeom prst="rect">
            <a:avLst/>
          </a:prstGeom>
          <a:solidFill>
            <a:schemeClr val="bg1">
              <a:lumMod val="95000"/>
            </a:schemeClr>
          </a:solidFill>
          <a:ln w="9525">
            <a:noFill/>
            <a:miter lim="800000"/>
            <a:headEnd/>
            <a:tailEnd/>
          </a:ln>
        </p:spPr>
        <p:txBody>
          <a:bodyPr wrap="square" rtlCol="0">
            <a:spAutoFit/>
          </a:bodyPr>
          <a:lstStyle/>
          <a:p>
            <a:pPr algn="ctr"/>
            <a:r>
              <a:rPr lang="de-AT" sz="1400" dirty="0" err="1">
                <a:latin typeface="Arial Narrow" pitchFamily="34" charset="0"/>
              </a:rPr>
              <a:t>Risk</a:t>
            </a:r>
            <a:r>
              <a:rPr lang="de-AT" sz="1400" dirty="0">
                <a:latin typeface="Arial Narrow" pitchFamily="34" charset="0"/>
              </a:rPr>
              <a:t>/ </a:t>
            </a:r>
          </a:p>
          <a:p>
            <a:pPr algn="ctr"/>
            <a:r>
              <a:rPr lang="de-AT" sz="1400" dirty="0">
                <a:latin typeface="Arial Narrow" pitchFamily="34" charset="0"/>
              </a:rPr>
              <a:t>Control Manager</a:t>
            </a:r>
          </a:p>
        </p:txBody>
      </p:sp>
    </p:spTree>
    <p:extLst>
      <p:ext uri="{BB962C8B-B14F-4D97-AF65-F5344CB8AC3E}">
        <p14:creationId xmlns:p14="http://schemas.microsoft.com/office/powerpoint/2010/main" val="28469812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500"/>
                                        <p:tgtEl>
                                          <p:spTgt spid="9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1"/>
                                        </p:tgtEl>
                                        <p:attrNameLst>
                                          <p:attrName>style.visibility</p:attrName>
                                        </p:attrNameLst>
                                      </p:cBhvr>
                                      <p:to>
                                        <p:strVal val="visible"/>
                                      </p:to>
                                    </p:set>
                                    <p:animEffect transition="in" filter="fade">
                                      <p:cBhvr>
                                        <p:cTn id="11" dur="500"/>
                                        <p:tgtEl>
                                          <p:spTgt spid="10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0"/>
                                        </p:tgtEl>
                                        <p:attrNameLst>
                                          <p:attrName>style.visibility</p:attrName>
                                        </p:attrNameLst>
                                      </p:cBhvr>
                                      <p:to>
                                        <p:strVal val="visible"/>
                                      </p:to>
                                    </p:set>
                                    <p:animEffect transition="in" filter="fade">
                                      <p:cBhvr>
                                        <p:cTn id="23" dur="500"/>
                                        <p:tgtEl>
                                          <p:spTgt spid="10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7"/>
                                        </p:tgtEl>
                                        <p:attrNameLst>
                                          <p:attrName>style.visibility</p:attrName>
                                        </p:attrNameLst>
                                      </p:cBhvr>
                                      <p:to>
                                        <p:strVal val="visible"/>
                                      </p:to>
                                    </p:set>
                                    <p:animEffect transition="in" filter="fade">
                                      <p:cBhvr>
                                        <p:cTn id="31" dur="500"/>
                                        <p:tgtEl>
                                          <p:spTgt spid="9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03"/>
                                        </p:tgtEl>
                                        <p:attrNameLst>
                                          <p:attrName>style.visibility</p:attrName>
                                        </p:attrNameLst>
                                      </p:cBhvr>
                                      <p:to>
                                        <p:strVal val="visible"/>
                                      </p:to>
                                    </p:set>
                                    <p:animEffect transition="in" filter="fade">
                                      <p:cBhvr>
                                        <p:cTn id="35" dur="500"/>
                                        <p:tgtEl>
                                          <p:spTgt spid="10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4"/>
                                        </p:tgtEl>
                                        <p:attrNameLst>
                                          <p:attrName>style.visibility</p:attrName>
                                        </p:attrNameLst>
                                      </p:cBhvr>
                                      <p:to>
                                        <p:strVal val="visible"/>
                                      </p:to>
                                    </p:set>
                                    <p:animEffect transition="in" filter="fade">
                                      <p:cBhvr>
                                        <p:cTn id="39" dur="500"/>
                                        <p:tgtEl>
                                          <p:spTgt spid="10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05"/>
                                        </p:tgtEl>
                                        <p:attrNameLst>
                                          <p:attrName>style.visibility</p:attrName>
                                        </p:attrNameLst>
                                      </p:cBhvr>
                                      <p:to>
                                        <p:strVal val="visible"/>
                                      </p:to>
                                    </p:set>
                                    <p:animEffect transition="in" filter="fade">
                                      <p:cBhvr>
                                        <p:cTn id="43" dur="500"/>
                                        <p:tgtEl>
                                          <p:spTgt spid="10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7"/>
                                        </p:tgtEl>
                                        <p:attrNameLst>
                                          <p:attrName>style.visibility</p:attrName>
                                        </p:attrNameLst>
                                      </p:cBhvr>
                                      <p:to>
                                        <p:strVal val="visible"/>
                                      </p:to>
                                    </p:set>
                                    <p:animEffect transition="in" filter="fade">
                                      <p:cBhvr>
                                        <p:cTn id="47" dur="500"/>
                                        <p:tgtEl>
                                          <p:spTgt spid="10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12"/>
                                        </p:tgtEl>
                                        <p:attrNameLst>
                                          <p:attrName>style.visibility</p:attrName>
                                        </p:attrNameLst>
                                      </p:cBhvr>
                                      <p:to>
                                        <p:strVal val="visible"/>
                                      </p:to>
                                    </p:set>
                                    <p:animEffect transition="in" filter="fade">
                                      <p:cBhvr>
                                        <p:cTn id="52" dur="500"/>
                                        <p:tgtEl>
                                          <p:spTgt spid="11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23"/>
                                        </p:tgtEl>
                                        <p:attrNameLst>
                                          <p:attrName>style.visibility</p:attrName>
                                        </p:attrNameLst>
                                      </p:cBhvr>
                                      <p:to>
                                        <p:strVal val="visible"/>
                                      </p:to>
                                    </p:set>
                                    <p:animEffect transition="in" filter="fade">
                                      <p:cBhvr>
                                        <p:cTn id="55" dur="500"/>
                                        <p:tgtEl>
                                          <p:spTgt spid="123"/>
                                        </p:tgtEl>
                                      </p:cBhvr>
                                    </p:animEffect>
                                  </p:childTnLst>
                                </p:cTn>
                              </p:par>
                            </p:childTnLst>
                          </p:cTn>
                        </p:par>
                        <p:par>
                          <p:cTn id="56" fill="hold">
                            <p:stCondLst>
                              <p:cond delay="500"/>
                            </p:stCondLst>
                            <p:childTnLst>
                              <p:par>
                                <p:cTn id="57" presetID="10" presetClass="entr" presetSubtype="0" fill="hold" nodeType="afterEffect">
                                  <p:stCondLst>
                                    <p:cond delay="0"/>
                                  </p:stCondLst>
                                  <p:childTnLst>
                                    <p:set>
                                      <p:cBhvr>
                                        <p:cTn id="58" dur="1" fill="hold">
                                          <p:stCondLst>
                                            <p:cond delay="0"/>
                                          </p:stCondLst>
                                        </p:cTn>
                                        <p:tgtEl>
                                          <p:spTgt spid="109"/>
                                        </p:tgtEl>
                                        <p:attrNameLst>
                                          <p:attrName>style.visibility</p:attrName>
                                        </p:attrNameLst>
                                      </p:cBhvr>
                                      <p:to>
                                        <p:strVal val="visible"/>
                                      </p:to>
                                    </p:set>
                                    <p:animEffect transition="in" filter="fade">
                                      <p:cBhvr>
                                        <p:cTn id="59" dur="500"/>
                                        <p:tgtEl>
                                          <p:spTgt spid="10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8"/>
                                        </p:tgtEl>
                                        <p:attrNameLst>
                                          <p:attrName>style.visibility</p:attrName>
                                        </p:attrNameLst>
                                      </p:cBhvr>
                                      <p:to>
                                        <p:strVal val="visible"/>
                                      </p:to>
                                    </p:set>
                                    <p:animEffect transition="in" filter="fade">
                                      <p:cBhvr>
                                        <p:cTn id="62" dur="500"/>
                                        <p:tgtEl>
                                          <p:spTgt spid="108"/>
                                        </p:tgtEl>
                                      </p:cBhvr>
                                    </p:animEffect>
                                  </p:childTnLst>
                                </p:cTn>
                              </p:par>
                            </p:childTnLst>
                          </p:cTn>
                        </p:par>
                        <p:par>
                          <p:cTn id="63" fill="hold">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117"/>
                                        </p:tgtEl>
                                        <p:attrNameLst>
                                          <p:attrName>style.visibility</p:attrName>
                                        </p:attrNameLst>
                                      </p:cBhvr>
                                      <p:to>
                                        <p:strVal val="visible"/>
                                      </p:to>
                                    </p:set>
                                    <p:animEffect transition="in" filter="fade">
                                      <p:cBhvr>
                                        <p:cTn id="66" dur="500"/>
                                        <p:tgtEl>
                                          <p:spTgt spid="117"/>
                                        </p:tgtEl>
                                      </p:cBhvr>
                                    </p:animEffect>
                                  </p:childTnLst>
                                </p:cTn>
                              </p:par>
                              <p:par>
                                <p:cTn id="67" presetID="10" presetClass="entr" presetSubtype="0" fill="hold" nodeType="withEffect">
                                  <p:stCondLst>
                                    <p:cond delay="0"/>
                                  </p:stCondLst>
                                  <p:childTnLst>
                                    <p:set>
                                      <p:cBhvr>
                                        <p:cTn id="68" dur="1" fill="hold">
                                          <p:stCondLst>
                                            <p:cond delay="0"/>
                                          </p:stCondLst>
                                        </p:cTn>
                                        <p:tgtEl>
                                          <p:spTgt spid="118"/>
                                        </p:tgtEl>
                                        <p:attrNameLst>
                                          <p:attrName>style.visibility</p:attrName>
                                        </p:attrNameLst>
                                      </p:cBhvr>
                                      <p:to>
                                        <p:strVal val="visible"/>
                                      </p:to>
                                    </p:set>
                                    <p:animEffect transition="in" filter="fade">
                                      <p:cBhvr>
                                        <p:cTn id="69" dur="500"/>
                                        <p:tgtEl>
                                          <p:spTgt spid="118"/>
                                        </p:tgtEl>
                                      </p:cBhvr>
                                    </p:animEffect>
                                  </p:childTnLst>
                                </p:cTn>
                              </p:par>
                            </p:childTnLst>
                          </p:cTn>
                        </p:par>
                        <p:par>
                          <p:cTn id="70" fill="hold">
                            <p:stCondLst>
                              <p:cond delay="1500"/>
                            </p:stCondLst>
                            <p:childTnLst>
                              <p:par>
                                <p:cTn id="71" presetID="10" presetClass="entr" presetSubtype="0" fill="hold" grpId="0" nodeType="afterEffect">
                                  <p:stCondLst>
                                    <p:cond delay="0"/>
                                  </p:stCondLst>
                                  <p:childTnLst>
                                    <p:set>
                                      <p:cBhvr>
                                        <p:cTn id="72" dur="1" fill="hold">
                                          <p:stCondLst>
                                            <p:cond delay="0"/>
                                          </p:stCondLst>
                                        </p:cTn>
                                        <p:tgtEl>
                                          <p:spTgt spid="111"/>
                                        </p:tgtEl>
                                        <p:attrNameLst>
                                          <p:attrName>style.visibility</p:attrName>
                                        </p:attrNameLst>
                                      </p:cBhvr>
                                      <p:to>
                                        <p:strVal val="visible"/>
                                      </p:to>
                                    </p:set>
                                    <p:animEffect transition="in" filter="fade">
                                      <p:cBhvr>
                                        <p:cTn id="73" dur="500"/>
                                        <p:tgtEl>
                                          <p:spTgt spid="111"/>
                                        </p:tgtEl>
                                      </p:cBhvr>
                                    </p:animEffect>
                                  </p:childTnLst>
                                </p:cTn>
                              </p:par>
                              <p:par>
                                <p:cTn id="74" presetID="10" presetClass="entr" presetSubtype="0" fill="hold" nodeType="withEffect">
                                  <p:stCondLst>
                                    <p:cond delay="0"/>
                                  </p:stCondLst>
                                  <p:childTnLst>
                                    <p:set>
                                      <p:cBhvr>
                                        <p:cTn id="75" dur="1" fill="hold">
                                          <p:stCondLst>
                                            <p:cond delay="0"/>
                                          </p:stCondLst>
                                        </p:cTn>
                                        <p:tgtEl>
                                          <p:spTgt spid="120"/>
                                        </p:tgtEl>
                                        <p:attrNameLst>
                                          <p:attrName>style.visibility</p:attrName>
                                        </p:attrNameLst>
                                      </p:cBhvr>
                                      <p:to>
                                        <p:strVal val="visible"/>
                                      </p:to>
                                    </p:set>
                                    <p:animEffect transition="in" filter="fade">
                                      <p:cBhvr>
                                        <p:cTn id="76" dur="500"/>
                                        <p:tgtEl>
                                          <p:spTgt spid="120"/>
                                        </p:tgtEl>
                                      </p:cBhvr>
                                    </p:animEffect>
                                  </p:childTnLst>
                                </p:cTn>
                              </p:par>
                            </p:childTnLst>
                          </p:cTn>
                        </p:par>
                        <p:par>
                          <p:cTn id="77" fill="hold">
                            <p:stCondLst>
                              <p:cond delay="2000"/>
                            </p:stCondLst>
                            <p:childTnLst>
                              <p:par>
                                <p:cTn id="78" presetID="10" presetClass="entr" presetSubtype="0" fill="hold" grpId="0" nodeType="afterEffect">
                                  <p:stCondLst>
                                    <p:cond delay="0"/>
                                  </p:stCondLst>
                                  <p:childTnLst>
                                    <p:set>
                                      <p:cBhvr>
                                        <p:cTn id="79" dur="1" fill="hold">
                                          <p:stCondLst>
                                            <p:cond delay="0"/>
                                          </p:stCondLst>
                                        </p:cTn>
                                        <p:tgtEl>
                                          <p:spTgt spid="129"/>
                                        </p:tgtEl>
                                        <p:attrNameLst>
                                          <p:attrName>style.visibility</p:attrName>
                                        </p:attrNameLst>
                                      </p:cBhvr>
                                      <p:to>
                                        <p:strVal val="visible"/>
                                      </p:to>
                                    </p:set>
                                    <p:animEffect transition="in" filter="fade">
                                      <p:cBhvr>
                                        <p:cTn id="80" dur="500"/>
                                        <p:tgtEl>
                                          <p:spTgt spid="129"/>
                                        </p:tgtEl>
                                      </p:cBhvr>
                                    </p:animEffect>
                                  </p:childTnLst>
                                </p:cTn>
                              </p:par>
                              <p:par>
                                <p:cTn id="81" presetID="10" presetClass="entr" presetSubtype="0" fill="hold" nodeType="withEffect">
                                  <p:stCondLst>
                                    <p:cond delay="0"/>
                                  </p:stCondLst>
                                  <p:childTnLst>
                                    <p:set>
                                      <p:cBhvr>
                                        <p:cTn id="82" dur="1" fill="hold">
                                          <p:stCondLst>
                                            <p:cond delay="0"/>
                                          </p:stCondLst>
                                        </p:cTn>
                                        <p:tgtEl>
                                          <p:spTgt spid="119"/>
                                        </p:tgtEl>
                                        <p:attrNameLst>
                                          <p:attrName>style.visibility</p:attrName>
                                        </p:attrNameLst>
                                      </p:cBhvr>
                                      <p:to>
                                        <p:strVal val="visible"/>
                                      </p:to>
                                    </p:set>
                                    <p:animEffect transition="in" filter="fade">
                                      <p:cBhvr>
                                        <p:cTn id="83" dur="500"/>
                                        <p:tgtEl>
                                          <p:spTgt spid="119"/>
                                        </p:tgtEl>
                                      </p:cBhvr>
                                    </p:animEffect>
                                  </p:childTnLst>
                                </p:cTn>
                              </p:par>
                            </p:childTnLst>
                          </p:cTn>
                        </p:par>
                        <p:par>
                          <p:cTn id="84" fill="hold">
                            <p:stCondLst>
                              <p:cond delay="2500"/>
                            </p:stCondLst>
                            <p:childTnLst>
                              <p:par>
                                <p:cTn id="85" presetID="10" presetClass="entr" presetSubtype="0" fill="hold" grpId="0" nodeType="afterEffect">
                                  <p:stCondLst>
                                    <p:cond delay="0"/>
                                  </p:stCondLst>
                                  <p:childTnLst>
                                    <p:set>
                                      <p:cBhvr>
                                        <p:cTn id="86" dur="1" fill="hold">
                                          <p:stCondLst>
                                            <p:cond delay="0"/>
                                          </p:stCondLst>
                                        </p:cTn>
                                        <p:tgtEl>
                                          <p:spTgt spid="113"/>
                                        </p:tgtEl>
                                        <p:attrNameLst>
                                          <p:attrName>style.visibility</p:attrName>
                                        </p:attrNameLst>
                                      </p:cBhvr>
                                      <p:to>
                                        <p:strVal val="visible"/>
                                      </p:to>
                                    </p:set>
                                    <p:animEffect transition="in" filter="fade">
                                      <p:cBhvr>
                                        <p:cTn id="87" dur="500"/>
                                        <p:tgtEl>
                                          <p:spTgt spid="113"/>
                                        </p:tgtEl>
                                      </p:cBhvr>
                                    </p:animEffect>
                                  </p:childTnLst>
                                </p:cTn>
                              </p:par>
                              <p:par>
                                <p:cTn id="88" presetID="10" presetClass="entr" presetSubtype="0" fill="hold" nodeType="withEffect">
                                  <p:stCondLst>
                                    <p:cond delay="0"/>
                                  </p:stCondLst>
                                  <p:childTnLst>
                                    <p:set>
                                      <p:cBhvr>
                                        <p:cTn id="89" dur="1" fill="hold">
                                          <p:stCondLst>
                                            <p:cond delay="0"/>
                                          </p:stCondLst>
                                        </p:cTn>
                                        <p:tgtEl>
                                          <p:spTgt spid="126"/>
                                        </p:tgtEl>
                                        <p:attrNameLst>
                                          <p:attrName>style.visibility</p:attrName>
                                        </p:attrNameLst>
                                      </p:cBhvr>
                                      <p:to>
                                        <p:strVal val="visible"/>
                                      </p:to>
                                    </p:set>
                                    <p:animEffect transition="in" filter="fade">
                                      <p:cBhvr>
                                        <p:cTn id="90" dur="500"/>
                                        <p:tgtEl>
                                          <p:spTgt spid="126"/>
                                        </p:tgtEl>
                                      </p:cBhvr>
                                    </p:animEffect>
                                  </p:childTnLst>
                                </p:cTn>
                              </p:par>
                            </p:childTnLst>
                          </p:cTn>
                        </p:par>
                        <p:par>
                          <p:cTn id="91" fill="hold">
                            <p:stCondLst>
                              <p:cond delay="3000"/>
                            </p:stCondLst>
                            <p:childTnLst>
                              <p:par>
                                <p:cTn id="92" presetID="10" presetClass="entr" presetSubtype="0" fill="hold" grpId="0" nodeType="afterEffect">
                                  <p:stCondLst>
                                    <p:cond delay="0"/>
                                  </p:stCondLst>
                                  <p:childTnLst>
                                    <p:set>
                                      <p:cBhvr>
                                        <p:cTn id="93" dur="1" fill="hold">
                                          <p:stCondLst>
                                            <p:cond delay="0"/>
                                          </p:stCondLst>
                                        </p:cTn>
                                        <p:tgtEl>
                                          <p:spTgt spid="114"/>
                                        </p:tgtEl>
                                        <p:attrNameLst>
                                          <p:attrName>style.visibility</p:attrName>
                                        </p:attrNameLst>
                                      </p:cBhvr>
                                      <p:to>
                                        <p:strVal val="visible"/>
                                      </p:to>
                                    </p:set>
                                    <p:animEffect transition="in" filter="fade">
                                      <p:cBhvr>
                                        <p:cTn id="94" dur="500"/>
                                        <p:tgtEl>
                                          <p:spTgt spid="114"/>
                                        </p:tgtEl>
                                      </p:cBhvr>
                                    </p:animEffect>
                                  </p:childTnLst>
                                </p:cTn>
                              </p:par>
                              <p:par>
                                <p:cTn id="95" presetID="10" presetClass="entr" presetSubtype="0" fill="hold" nodeType="withEffect">
                                  <p:stCondLst>
                                    <p:cond delay="0"/>
                                  </p:stCondLst>
                                  <p:childTnLst>
                                    <p:set>
                                      <p:cBhvr>
                                        <p:cTn id="96" dur="1" fill="hold">
                                          <p:stCondLst>
                                            <p:cond delay="0"/>
                                          </p:stCondLst>
                                        </p:cTn>
                                        <p:tgtEl>
                                          <p:spTgt spid="124"/>
                                        </p:tgtEl>
                                        <p:attrNameLst>
                                          <p:attrName>style.visibility</p:attrName>
                                        </p:attrNameLst>
                                      </p:cBhvr>
                                      <p:to>
                                        <p:strVal val="visible"/>
                                      </p:to>
                                    </p:set>
                                    <p:animEffect transition="in" filter="fade">
                                      <p:cBhvr>
                                        <p:cTn id="97" dur="500"/>
                                        <p:tgtEl>
                                          <p:spTgt spid="124"/>
                                        </p:tgtEl>
                                      </p:cBhvr>
                                    </p:animEffect>
                                  </p:childTnLst>
                                </p:cTn>
                              </p:par>
                            </p:childTnLst>
                          </p:cTn>
                        </p:par>
                        <p:par>
                          <p:cTn id="98" fill="hold">
                            <p:stCondLst>
                              <p:cond delay="3500"/>
                            </p:stCondLst>
                            <p:childTnLst>
                              <p:par>
                                <p:cTn id="99" presetID="10" presetClass="entr" presetSubtype="0" fill="hold" grpId="0" nodeType="afterEffect">
                                  <p:stCondLst>
                                    <p:cond delay="0"/>
                                  </p:stCondLst>
                                  <p:childTnLst>
                                    <p:set>
                                      <p:cBhvr>
                                        <p:cTn id="100" dur="1" fill="hold">
                                          <p:stCondLst>
                                            <p:cond delay="0"/>
                                          </p:stCondLst>
                                        </p:cTn>
                                        <p:tgtEl>
                                          <p:spTgt spid="110"/>
                                        </p:tgtEl>
                                        <p:attrNameLst>
                                          <p:attrName>style.visibility</p:attrName>
                                        </p:attrNameLst>
                                      </p:cBhvr>
                                      <p:to>
                                        <p:strVal val="visible"/>
                                      </p:to>
                                    </p:set>
                                    <p:animEffect transition="in" filter="fade">
                                      <p:cBhvr>
                                        <p:cTn id="101" dur="500"/>
                                        <p:tgtEl>
                                          <p:spTgt spid="110"/>
                                        </p:tgtEl>
                                      </p:cBhvr>
                                    </p:animEffect>
                                  </p:childTnLst>
                                </p:cTn>
                              </p:par>
                              <p:par>
                                <p:cTn id="102" presetID="10" presetClass="entr" presetSubtype="0" fill="hold" nodeType="withEffect">
                                  <p:stCondLst>
                                    <p:cond delay="0"/>
                                  </p:stCondLst>
                                  <p:childTnLst>
                                    <p:set>
                                      <p:cBhvr>
                                        <p:cTn id="103" dur="1" fill="hold">
                                          <p:stCondLst>
                                            <p:cond delay="0"/>
                                          </p:stCondLst>
                                        </p:cTn>
                                        <p:tgtEl>
                                          <p:spTgt spid="125"/>
                                        </p:tgtEl>
                                        <p:attrNameLst>
                                          <p:attrName>style.visibility</p:attrName>
                                        </p:attrNameLst>
                                      </p:cBhvr>
                                      <p:to>
                                        <p:strVal val="visible"/>
                                      </p:to>
                                    </p:set>
                                    <p:animEffect transition="in" filter="fade">
                                      <p:cBhvr>
                                        <p:cTn id="104" dur="500"/>
                                        <p:tgtEl>
                                          <p:spTgt spid="125"/>
                                        </p:tgtEl>
                                      </p:cBhvr>
                                    </p:animEffect>
                                  </p:childTnLst>
                                </p:cTn>
                              </p:par>
                            </p:childTnLst>
                          </p:cTn>
                        </p:par>
                        <p:par>
                          <p:cTn id="105" fill="hold">
                            <p:stCondLst>
                              <p:cond delay="4000"/>
                            </p:stCondLst>
                            <p:childTnLst>
                              <p:par>
                                <p:cTn id="106" presetID="10" presetClass="entr" presetSubtype="0" fill="hold" grpId="0" nodeType="afterEffect">
                                  <p:stCondLst>
                                    <p:cond delay="0"/>
                                  </p:stCondLst>
                                  <p:childTnLst>
                                    <p:set>
                                      <p:cBhvr>
                                        <p:cTn id="107" dur="1" fill="hold">
                                          <p:stCondLst>
                                            <p:cond delay="0"/>
                                          </p:stCondLst>
                                        </p:cTn>
                                        <p:tgtEl>
                                          <p:spTgt spid="121"/>
                                        </p:tgtEl>
                                        <p:attrNameLst>
                                          <p:attrName>style.visibility</p:attrName>
                                        </p:attrNameLst>
                                      </p:cBhvr>
                                      <p:to>
                                        <p:strVal val="visible"/>
                                      </p:to>
                                    </p:set>
                                    <p:animEffect transition="in" filter="fade">
                                      <p:cBhvr>
                                        <p:cTn id="108" dur="500"/>
                                        <p:tgtEl>
                                          <p:spTgt spid="121"/>
                                        </p:tgtEl>
                                      </p:cBhvr>
                                    </p:animEffect>
                                  </p:childTnLst>
                                </p:cTn>
                              </p:par>
                              <p:par>
                                <p:cTn id="109" presetID="10" presetClass="entr" presetSubtype="0" fill="hold" nodeType="withEffect">
                                  <p:stCondLst>
                                    <p:cond delay="0"/>
                                  </p:stCondLst>
                                  <p:childTnLst>
                                    <p:set>
                                      <p:cBhvr>
                                        <p:cTn id="110" dur="1" fill="hold">
                                          <p:stCondLst>
                                            <p:cond delay="0"/>
                                          </p:stCondLst>
                                        </p:cTn>
                                        <p:tgtEl>
                                          <p:spTgt spid="122"/>
                                        </p:tgtEl>
                                        <p:attrNameLst>
                                          <p:attrName>style.visibility</p:attrName>
                                        </p:attrNameLst>
                                      </p:cBhvr>
                                      <p:to>
                                        <p:strVal val="visible"/>
                                      </p:to>
                                    </p:set>
                                    <p:animEffect transition="in" filter="fade">
                                      <p:cBhvr>
                                        <p:cTn id="111" dur="500"/>
                                        <p:tgtEl>
                                          <p:spTgt spid="122"/>
                                        </p:tgtEl>
                                      </p:cBhvr>
                                    </p:animEffect>
                                  </p:childTnLst>
                                </p:cTn>
                              </p:par>
                            </p:childTnLst>
                          </p:cTn>
                        </p:par>
                        <p:par>
                          <p:cTn id="112" fill="hold">
                            <p:stCondLst>
                              <p:cond delay="4500"/>
                            </p:stCondLst>
                            <p:childTnLst>
                              <p:par>
                                <p:cTn id="113" presetID="10" presetClass="entr" presetSubtype="0" fill="hold" grpId="0" nodeType="afterEffect">
                                  <p:stCondLst>
                                    <p:cond delay="0"/>
                                  </p:stCondLst>
                                  <p:childTnLst>
                                    <p:set>
                                      <p:cBhvr>
                                        <p:cTn id="114" dur="1" fill="hold">
                                          <p:stCondLst>
                                            <p:cond delay="0"/>
                                          </p:stCondLst>
                                        </p:cTn>
                                        <p:tgtEl>
                                          <p:spTgt spid="115"/>
                                        </p:tgtEl>
                                        <p:attrNameLst>
                                          <p:attrName>style.visibility</p:attrName>
                                        </p:attrNameLst>
                                      </p:cBhvr>
                                      <p:to>
                                        <p:strVal val="visible"/>
                                      </p:to>
                                    </p:set>
                                    <p:animEffect transition="in" filter="fade">
                                      <p:cBhvr>
                                        <p:cTn id="115" dur="500"/>
                                        <p:tgtEl>
                                          <p:spTgt spid="115"/>
                                        </p:tgtEl>
                                      </p:cBhvr>
                                    </p:animEffect>
                                  </p:childTnLst>
                                </p:cTn>
                              </p:par>
                              <p:par>
                                <p:cTn id="116" presetID="10" presetClass="entr" presetSubtype="0" fill="hold" nodeType="withEffect">
                                  <p:stCondLst>
                                    <p:cond delay="0"/>
                                  </p:stCondLst>
                                  <p:childTnLst>
                                    <p:set>
                                      <p:cBhvr>
                                        <p:cTn id="117" dur="1" fill="hold">
                                          <p:stCondLst>
                                            <p:cond delay="0"/>
                                          </p:stCondLst>
                                        </p:cTn>
                                        <p:tgtEl>
                                          <p:spTgt spid="116"/>
                                        </p:tgtEl>
                                        <p:attrNameLst>
                                          <p:attrName>style.visibility</p:attrName>
                                        </p:attrNameLst>
                                      </p:cBhvr>
                                      <p:to>
                                        <p:strVal val="visible"/>
                                      </p:to>
                                    </p:set>
                                    <p:animEffect transition="in" filter="fade">
                                      <p:cBhvr>
                                        <p:cTn id="118"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7"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8" grpId="0" animBg="1"/>
      <p:bldP spid="110" grpId="0" animBg="1"/>
      <p:bldP spid="111" grpId="0" animBg="1"/>
      <p:bldP spid="113" grpId="0" animBg="1"/>
      <p:bldP spid="114" grpId="0" animBg="1"/>
      <p:bldP spid="115" grpId="0" animBg="1"/>
      <p:bldP spid="117" grpId="0" animBg="1"/>
      <p:bldP spid="121" grpId="0" animBg="1"/>
      <p:bldP spid="123" grpId="0" animBg="1"/>
      <p:bldP spid="1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a:xfrm>
            <a:off x="660844" y="1545652"/>
            <a:ext cx="9371713" cy="5688789"/>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108000" rIns="108000" bIns="108000" anchor="t">
            <a:noAutofit/>
          </a:bodyPr>
          <a:lstStyle/>
          <a:p>
            <a:pPr algn="ctr">
              <a:buClr>
                <a:schemeClr val="tx1">
                  <a:lumMod val="65000"/>
                  <a:lumOff val="35000"/>
                </a:schemeClr>
              </a:buClr>
              <a:buSzPct val="75000"/>
              <a:defRPr/>
            </a:pPr>
            <a:endParaRPr lang="en-US" b="1" dirty="0">
              <a:solidFill>
                <a:schemeClr val="tx1"/>
              </a:solidFill>
              <a:latin typeface="Arial Narrow" pitchFamily="34" charset="0"/>
            </a:endParaRPr>
          </a:p>
          <a:p>
            <a:pPr algn="ctr">
              <a:buClr>
                <a:schemeClr val="tx1">
                  <a:lumMod val="65000"/>
                  <a:lumOff val="35000"/>
                </a:schemeClr>
              </a:buClr>
              <a:buSzPct val="75000"/>
              <a:defRPr/>
            </a:pPr>
            <a:endParaRPr lang="de-DE" b="1" dirty="0">
              <a:solidFill>
                <a:schemeClr val="tx1"/>
              </a:solidFill>
              <a:latin typeface="Arial Narrow" pitchFamily="34" charset="0"/>
            </a:endParaRPr>
          </a:p>
          <a:p>
            <a:pPr algn="ctr">
              <a:buClr>
                <a:schemeClr val="tx1">
                  <a:lumMod val="65000"/>
                  <a:lumOff val="35000"/>
                </a:schemeClr>
              </a:buClr>
              <a:buSzPct val="75000"/>
              <a:defRPr/>
            </a:pPr>
            <a:endParaRPr lang="de-DE" b="1" dirty="0">
              <a:solidFill>
                <a:schemeClr val="tx1"/>
              </a:solidFill>
              <a:latin typeface="Arial Narrow" pitchFamily="34" charset="0"/>
            </a:endParaRPr>
          </a:p>
          <a:p>
            <a:pPr defTabSz="676275">
              <a:buClr>
                <a:schemeClr val="tx1">
                  <a:lumMod val="65000"/>
                  <a:lumOff val="35000"/>
                </a:schemeClr>
              </a:buClr>
              <a:buSzPct val="75000"/>
              <a:defRPr/>
            </a:pPr>
            <a:r>
              <a:rPr lang="de-DE" b="1" dirty="0">
                <a:solidFill>
                  <a:schemeClr val="tx1"/>
                </a:solidFill>
                <a:latin typeface="Arial Narrow" pitchFamily="34" charset="0"/>
              </a:rPr>
              <a:t>	</a:t>
            </a:r>
            <a:endParaRPr lang="pl-PL" b="1" dirty="0">
              <a:solidFill>
                <a:schemeClr val="tx1"/>
              </a:solidFill>
              <a:latin typeface="Arial Narrow" pitchFamily="34" charset="0"/>
            </a:endParaRPr>
          </a:p>
        </p:txBody>
      </p:sp>
      <p:sp>
        <p:nvSpPr>
          <p:cNvPr id="5" name="Textplatzhalter 14"/>
          <p:cNvSpPr>
            <a:spLocks noGrp="1"/>
          </p:cNvSpPr>
          <p:nvPr>
            <p:ph type="body" sz="quarter" idx="17"/>
          </p:nvPr>
        </p:nvSpPr>
        <p:spPr bwMode="auto">
          <a:xfrm>
            <a:off x="666700" y="1646445"/>
            <a:ext cx="3671860" cy="5374636"/>
          </a:xfrm>
          <a:ln>
            <a:miter lim="800000"/>
            <a:headEnd/>
            <a:tailEnd/>
          </a:ln>
        </p:spPr>
        <p:txBody>
          <a:bodyPr vert="horz" wrap="square" lIns="91440" tIns="45720" rIns="91440" bIns="45720" numCol="1" anchor="t" anchorCtr="0" compatLnSpc="1">
            <a:prstTxWarp prst="textNoShape">
              <a:avLst/>
            </a:prstTxWarp>
          </a:bodyPr>
          <a:lstStyle/>
          <a:p>
            <a:r>
              <a:rPr lang="pl-PL" sz="2000" b="1" dirty="0"/>
              <a:t>Flow Objects</a:t>
            </a:r>
          </a:p>
          <a:p>
            <a:endParaRPr lang="pl-PL" sz="2000" dirty="0"/>
          </a:p>
          <a:p>
            <a:endParaRPr lang="pl-PL" sz="2000" b="1" dirty="0"/>
          </a:p>
          <a:p>
            <a:endParaRPr lang="pl-PL" sz="2000" b="1" dirty="0"/>
          </a:p>
          <a:p>
            <a:r>
              <a:rPr lang="pl-PL" sz="2000" b="1" dirty="0" err="1"/>
              <a:t>Swimlanes</a:t>
            </a:r>
            <a:r>
              <a:rPr lang="pl-PL" sz="2000" dirty="0"/>
              <a:t> (</a:t>
            </a:r>
            <a:r>
              <a:rPr lang="pl-PL" sz="2000" dirty="0" err="1"/>
              <a:t>Pools</a:t>
            </a:r>
            <a:r>
              <a:rPr lang="pl-PL" sz="2000" dirty="0"/>
              <a:t> and </a:t>
            </a:r>
            <a:r>
              <a:rPr lang="pl-PL" sz="2000" dirty="0" err="1"/>
              <a:t>Lanes</a:t>
            </a:r>
            <a:r>
              <a:rPr lang="pl-PL" sz="2000" dirty="0"/>
              <a:t>)</a:t>
            </a:r>
          </a:p>
          <a:p>
            <a:endParaRPr lang="pl-PL" sz="2000" dirty="0"/>
          </a:p>
          <a:p>
            <a:endParaRPr lang="pl-PL" sz="2000" b="1" dirty="0"/>
          </a:p>
          <a:p>
            <a:r>
              <a:rPr lang="pl-PL" sz="2000" b="1" dirty="0"/>
              <a:t>Data Objects</a:t>
            </a:r>
          </a:p>
          <a:p>
            <a:endParaRPr lang="pl-PL" sz="2000" dirty="0"/>
          </a:p>
          <a:p>
            <a:endParaRPr lang="pl-PL" sz="2000" b="1" dirty="0"/>
          </a:p>
          <a:p>
            <a:r>
              <a:rPr lang="pl-PL" sz="2000" b="1" dirty="0"/>
              <a:t>Art</a:t>
            </a:r>
            <a:r>
              <a:rPr lang="de-DE" sz="2000" b="1" dirty="0"/>
              <a:t>e</a:t>
            </a:r>
            <a:r>
              <a:rPr lang="pl-PL" sz="2000" b="1" dirty="0"/>
              <a:t>facts</a:t>
            </a:r>
          </a:p>
          <a:p>
            <a:endParaRPr lang="pl-PL" sz="2000" b="1" dirty="0"/>
          </a:p>
          <a:p>
            <a:endParaRPr lang="pl-PL" sz="2000" b="1" dirty="0"/>
          </a:p>
          <a:p>
            <a:r>
              <a:rPr lang="pl-PL" sz="2000" b="1" dirty="0" err="1"/>
              <a:t>Connecting</a:t>
            </a:r>
            <a:r>
              <a:rPr lang="pl-PL" sz="2000" b="1" dirty="0"/>
              <a:t> Objects</a:t>
            </a:r>
          </a:p>
          <a:p>
            <a:endParaRPr lang="pl-PL" sz="2000" b="1" dirty="0"/>
          </a:p>
          <a:p>
            <a:endParaRPr lang="pl-PL" sz="2000" dirty="0"/>
          </a:p>
          <a:p>
            <a:endParaRPr lang="pl-PL" sz="2000" dirty="0"/>
          </a:p>
          <a:p>
            <a:endParaRPr lang="pl-PL" sz="2000" b="1" dirty="0"/>
          </a:p>
          <a:p>
            <a:endParaRPr lang="pl-PL" sz="2000" b="1" dirty="0"/>
          </a:p>
          <a:p>
            <a:endParaRPr lang="pl-PL" sz="2000" b="1" dirty="0"/>
          </a:p>
          <a:p>
            <a:endParaRPr lang="pl-PL" sz="2000" dirty="0"/>
          </a:p>
          <a:p>
            <a:endParaRPr lang="pl-PL" sz="2000" dirty="0"/>
          </a:p>
          <a:p>
            <a:pPr marL="342900" lvl="1" indent="-342900">
              <a:buClr>
                <a:srgbClr val="595959"/>
              </a:buClr>
              <a:buSzPct val="75000"/>
              <a:defRPr/>
            </a:pPr>
            <a:endParaRPr lang="de-DE" sz="1900" dirty="0"/>
          </a:p>
        </p:txBody>
      </p:sp>
      <p:sp>
        <p:nvSpPr>
          <p:cNvPr id="11266" name="Titel 1"/>
          <p:cNvSpPr>
            <a:spLocks noGrp="1"/>
          </p:cNvSpPr>
          <p:nvPr>
            <p:ph type="ctrTitle"/>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pl-PL" altLang="de-DE" dirty="0"/>
              <a:t>Categories of BPMN objects </a:t>
            </a:r>
            <a:r>
              <a:rPr lang="de-DE" altLang="de-DE" dirty="0"/>
              <a:t>–</a:t>
            </a:r>
            <a:r>
              <a:rPr lang="pl-PL" altLang="de-DE" dirty="0"/>
              <a:t> </a:t>
            </a:r>
            <a:r>
              <a:rPr lang="de-DE" altLang="de-DE" dirty="0"/>
              <a:t>Flow Objects</a:t>
            </a:r>
            <a:endParaRPr lang="en-GB" altLang="de-DE" dirty="0"/>
          </a:p>
        </p:txBody>
      </p:sp>
      <p:sp>
        <p:nvSpPr>
          <p:cNvPr id="11" name="Textplatzhalter 3"/>
          <p:cNvSpPr>
            <a:spLocks noGrp="1"/>
          </p:cNvSpPr>
          <p:nvPr>
            <p:ph type="body" sz="quarter" idx="13"/>
          </p:nvPr>
        </p:nvSpPr>
        <p:spPr>
          <a:xfrm>
            <a:off x="3281762" y="2374971"/>
            <a:ext cx="1073632" cy="380480"/>
          </a:xfrm>
        </p:spPr>
        <p:txBody>
          <a:bodyPr wrap="square" lIns="36000" rIns="36000">
            <a:spAutoFit/>
          </a:bodyPr>
          <a:lstStyle/>
          <a:p>
            <a:pPr marL="0" indent="0" algn="ctr"/>
            <a:r>
              <a:rPr lang="pl-PL" altLang="de-DE" b="0" dirty="0" err="1"/>
              <a:t>Activities</a:t>
            </a:r>
            <a:endParaRPr lang="de-DE" altLang="de-DE" b="0" dirty="0"/>
          </a:p>
        </p:txBody>
      </p:sp>
      <p:sp>
        <p:nvSpPr>
          <p:cNvPr id="4" name="Textfeld 3"/>
          <p:cNvSpPr txBox="1"/>
          <p:nvPr/>
        </p:nvSpPr>
        <p:spPr bwMode="auto">
          <a:xfrm>
            <a:off x="4983345" y="4143027"/>
            <a:ext cx="726711" cy="861774"/>
          </a:xfrm>
          <a:prstGeom prst="rect">
            <a:avLst/>
          </a:prstGeom>
          <a:noFill/>
          <a:ln w="9525">
            <a:noFill/>
            <a:miter lim="800000"/>
            <a:headEnd/>
            <a:tailEnd/>
          </a:ln>
        </p:spPr>
        <p:txBody>
          <a:bodyPr wrap="square" rtlCol="0">
            <a:spAutoFit/>
          </a:bodyPr>
          <a:lstStyle/>
          <a:p>
            <a:r>
              <a:rPr lang="de-AT" sz="4800" dirty="0">
                <a:latin typeface="FontAwesome"/>
              </a:rPr>
              <a:t></a:t>
            </a:r>
            <a:endParaRPr lang="de-AT" sz="4800" dirty="0">
              <a:latin typeface="Arial Narrow" pitchFamily="34" charset="0"/>
            </a:endParaRPr>
          </a:p>
        </p:txBody>
      </p:sp>
      <p:sp>
        <p:nvSpPr>
          <p:cNvPr id="17" name="Rechteck 16"/>
          <p:cNvSpPr/>
          <p:nvPr/>
        </p:nvSpPr>
        <p:spPr>
          <a:xfrm>
            <a:off x="660844" y="1548321"/>
            <a:ext cx="9338064" cy="133767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20" name="Textplatzhalter 4"/>
          <p:cNvSpPr txBox="1">
            <a:spLocks/>
          </p:cNvSpPr>
          <p:nvPr/>
        </p:nvSpPr>
        <p:spPr>
          <a:xfrm>
            <a:off x="666700" y="1009424"/>
            <a:ext cx="9059240" cy="413753"/>
          </a:xfrm>
          <a:prstGeom prst="rect">
            <a:avLst/>
          </a:prstGeom>
        </p:spPr>
        <p:txBody>
          <a:bodyPr lIns="0" tIns="36000" rIns="112321" bIns="36000"/>
          <a:lstStyle>
            <a:lvl1pPr marL="420688" indent="-420688" algn="l" rtl="0" eaLnBrk="0" fontAlgn="base" hangingPunct="0">
              <a:spcBef>
                <a:spcPct val="20000"/>
              </a:spcBef>
              <a:spcAft>
                <a:spcPct val="0"/>
              </a:spcAft>
              <a:buFont typeface="Arial" charset="0"/>
              <a:buNone/>
              <a:defRPr sz="2000" b="1" kern="1200" baseline="0">
                <a:solidFill>
                  <a:schemeClr val="tx1"/>
                </a:solidFill>
                <a:latin typeface="Arial Narrow" pitchFamily="34" charset="0"/>
                <a:ea typeface="+mn-ea"/>
                <a:cs typeface="+mn-cs"/>
              </a:defRPr>
            </a:lvl1pPr>
            <a:lvl2pPr marL="911225" indent="-350838" algn="l" rtl="0" eaLnBrk="0" fontAlgn="base" hangingPunct="0">
              <a:spcBef>
                <a:spcPct val="20000"/>
              </a:spcBef>
              <a:spcAft>
                <a:spcPct val="0"/>
              </a:spcAft>
              <a:buFont typeface="Arial" charset="0"/>
              <a:buNone/>
              <a:defRPr sz="2200" kern="1200">
                <a:solidFill>
                  <a:schemeClr val="tx1"/>
                </a:solidFill>
                <a:latin typeface="Arial Narrow" pitchFamily="34" charset="0"/>
                <a:ea typeface="+mn-ea"/>
                <a:cs typeface="+mn-cs"/>
              </a:defRPr>
            </a:lvl2pPr>
            <a:lvl3pPr marL="1403350" indent="-279400"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65325"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4pPr>
            <a:lvl5pPr marL="2525713" indent="-27940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5pPr>
            <a:lvl6pPr marL="3088813"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650414"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212016"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773618" indent="-280801" algn="l" defTabSz="1123205"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r>
              <a:rPr lang="pl-PL" dirty="0"/>
              <a:t>Overall in BPMN there </a:t>
            </a:r>
            <a:r>
              <a:rPr lang="de-AT" dirty="0" err="1"/>
              <a:t>exist</a:t>
            </a:r>
            <a:r>
              <a:rPr lang="de-AT" dirty="0"/>
              <a:t> </a:t>
            </a:r>
            <a:r>
              <a:rPr lang="pl-PL" dirty="0"/>
              <a:t>5 </a:t>
            </a:r>
            <a:r>
              <a:rPr lang="de-DE" dirty="0"/>
              <a:t>C</a:t>
            </a:r>
            <a:r>
              <a:rPr lang="pl-PL" dirty="0"/>
              <a:t>ategories of </a:t>
            </a:r>
            <a:r>
              <a:rPr lang="de-DE" dirty="0"/>
              <a:t>O</a:t>
            </a:r>
            <a:r>
              <a:rPr lang="pl-PL" dirty="0"/>
              <a:t>bjects</a:t>
            </a:r>
          </a:p>
          <a:p>
            <a:endParaRPr lang="de-AT" dirty="0"/>
          </a:p>
        </p:txBody>
      </p:sp>
      <p:sp>
        <p:nvSpPr>
          <p:cNvPr id="2" name="Abgerundetes Rechteck 1"/>
          <p:cNvSpPr/>
          <p:nvPr/>
        </p:nvSpPr>
        <p:spPr>
          <a:xfrm>
            <a:off x="3467075" y="1862644"/>
            <a:ext cx="703006" cy="510764"/>
          </a:xfrm>
          <a:prstGeom prst="roundRect">
            <a:avLst>
              <a:gd name="adj" fmla="val 17288"/>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n>
                <a:solidFill>
                  <a:sysClr val="windowText" lastClr="000000"/>
                </a:solidFill>
              </a:ln>
              <a:latin typeface="Arial Narrow" pitchFamily="34" charset="0"/>
            </a:endParaRPr>
          </a:p>
        </p:txBody>
      </p:sp>
      <p:sp>
        <p:nvSpPr>
          <p:cNvPr id="3" name="Runde Klammer links 2"/>
          <p:cNvSpPr/>
          <p:nvPr/>
        </p:nvSpPr>
        <p:spPr>
          <a:xfrm>
            <a:off x="5256700" y="5364851"/>
            <a:ext cx="216000" cy="504000"/>
          </a:xfrm>
          <a:prstGeom prst="leftBracket">
            <a:avLst>
              <a:gd name="adj" fmla="val 0"/>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grpSp>
        <p:nvGrpSpPr>
          <p:cNvPr id="7" name="Gruppieren 6">
            <a:extLst>
              <a:ext uri="{FF2B5EF4-FFF2-40B4-BE49-F238E27FC236}">
                <a16:creationId xmlns:a16="http://schemas.microsoft.com/office/drawing/2014/main" id="{E2DC6BE6-B958-4276-BC99-FB239839FC78}"/>
              </a:ext>
            </a:extLst>
          </p:cNvPr>
          <p:cNvGrpSpPr/>
          <p:nvPr/>
        </p:nvGrpSpPr>
        <p:grpSpPr>
          <a:xfrm>
            <a:off x="4931213" y="1800431"/>
            <a:ext cx="830974" cy="953457"/>
            <a:chOff x="4931213" y="1800431"/>
            <a:chExt cx="830974" cy="953457"/>
          </a:xfrm>
        </p:grpSpPr>
        <p:sp>
          <p:nvSpPr>
            <p:cNvPr id="13" name="Textplatzhalter 3"/>
            <p:cNvSpPr txBox="1">
              <a:spLocks/>
            </p:cNvSpPr>
            <p:nvPr/>
          </p:nvSpPr>
          <p:spPr>
            <a:xfrm>
              <a:off x="4931213" y="2373408"/>
              <a:ext cx="830974" cy="380480"/>
            </a:xfrm>
            <a:prstGeom prst="rect">
              <a:avLst/>
            </a:prstGeom>
          </p:spPr>
          <p:txBody>
            <a:bodyPr wrap="square" lIns="36000" tIns="36000" rIns="36000" bIns="36000">
              <a:spAutoFit/>
            </a:bodyPr>
            <a:lstStyle>
              <a:lvl1pPr marL="0" indent="0" algn="ctr" eaLnBrk="0" hangingPunct="0">
                <a:spcBef>
                  <a:spcPct val="20000"/>
                </a:spcBef>
                <a:buFont typeface="Arial" charset="0"/>
                <a:buNone/>
                <a:defRPr sz="2000" b="1" baseline="0">
                  <a:latin typeface="Arial Narrow" pitchFamily="34" charset="0"/>
                </a:defRPr>
              </a:lvl1pPr>
              <a:lvl2pPr marL="911225" indent="-350838" eaLnBrk="0" hangingPunct="0">
                <a:spcBef>
                  <a:spcPct val="20000"/>
                </a:spcBef>
                <a:buFont typeface="Arial" charset="0"/>
                <a:buNone/>
                <a:defRPr sz="2200">
                  <a:latin typeface="Arial Narrow" pitchFamily="34" charset="0"/>
                </a:defRPr>
              </a:lvl2pPr>
              <a:lvl3pPr marL="1403350" indent="-279400" eaLnBrk="0" hangingPunct="0">
                <a:spcBef>
                  <a:spcPct val="20000"/>
                </a:spcBef>
                <a:buFont typeface="Arial" charset="0"/>
                <a:buChar char="•"/>
                <a:defRPr sz="2900">
                  <a:latin typeface="+mn-lt"/>
                </a:defRPr>
              </a:lvl3pPr>
              <a:lvl4pPr marL="1965325" indent="-279400" eaLnBrk="0" hangingPunct="0">
                <a:spcBef>
                  <a:spcPct val="20000"/>
                </a:spcBef>
                <a:buFont typeface="Arial" charset="0"/>
                <a:buChar char="–"/>
                <a:defRPr sz="2600">
                  <a:latin typeface="+mn-lt"/>
                </a:defRPr>
              </a:lvl4pPr>
              <a:lvl5pPr marL="2525713" indent="-279400" eaLnBrk="0" hangingPunct="0">
                <a:spcBef>
                  <a:spcPct val="20000"/>
                </a:spcBef>
                <a:buFont typeface="Arial" charset="0"/>
                <a:buChar char="»"/>
                <a:defRPr sz="2600">
                  <a:latin typeface="+mn-lt"/>
                </a:defRPr>
              </a:lvl5pPr>
              <a:lvl6pPr marL="3088813" indent="-280801" defTabSz="1123205">
                <a:spcBef>
                  <a:spcPct val="20000"/>
                </a:spcBef>
                <a:buFont typeface="Arial" pitchFamily="34" charset="0"/>
                <a:buChar char="•"/>
                <a:defRPr sz="2600">
                  <a:latin typeface="+mn-lt"/>
                </a:defRPr>
              </a:lvl6pPr>
              <a:lvl7pPr marL="3650414" indent="-280801" defTabSz="1123205">
                <a:spcBef>
                  <a:spcPct val="20000"/>
                </a:spcBef>
                <a:buFont typeface="Arial" pitchFamily="34" charset="0"/>
                <a:buChar char="•"/>
                <a:defRPr sz="2600">
                  <a:latin typeface="+mn-lt"/>
                </a:defRPr>
              </a:lvl7pPr>
              <a:lvl8pPr marL="4212016" indent="-280801" defTabSz="1123205">
                <a:spcBef>
                  <a:spcPct val="20000"/>
                </a:spcBef>
                <a:buFont typeface="Arial" pitchFamily="34" charset="0"/>
                <a:buChar char="•"/>
                <a:defRPr sz="2600">
                  <a:latin typeface="+mn-lt"/>
                </a:defRPr>
              </a:lvl8pPr>
              <a:lvl9pPr marL="4773618" indent="-280801" defTabSz="1123205">
                <a:spcBef>
                  <a:spcPct val="20000"/>
                </a:spcBef>
                <a:buFont typeface="Arial" pitchFamily="34" charset="0"/>
                <a:buChar char="•"/>
                <a:defRPr sz="2600">
                  <a:latin typeface="+mn-lt"/>
                </a:defRPr>
              </a:lvl9pPr>
            </a:lstStyle>
            <a:p>
              <a:r>
                <a:rPr lang="pl-PL" altLang="de-DE" b="0" dirty="0" err="1"/>
                <a:t>Events</a:t>
              </a:r>
              <a:endParaRPr lang="de-DE" altLang="de-DE" b="0" dirty="0"/>
            </a:p>
          </p:txBody>
        </p:sp>
        <p:sp>
          <p:nvSpPr>
            <p:cNvPr id="6" name="Ellipse 5"/>
            <p:cNvSpPr/>
            <p:nvPr/>
          </p:nvSpPr>
          <p:spPr>
            <a:xfrm>
              <a:off x="5076700" y="1800431"/>
              <a:ext cx="540000" cy="5400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grpSp>
      <p:grpSp>
        <p:nvGrpSpPr>
          <p:cNvPr id="8" name="Gruppieren 7">
            <a:extLst>
              <a:ext uri="{FF2B5EF4-FFF2-40B4-BE49-F238E27FC236}">
                <a16:creationId xmlns:a16="http://schemas.microsoft.com/office/drawing/2014/main" id="{CD641FA5-6EE4-4898-8B0A-543D1D3E5BD4}"/>
              </a:ext>
            </a:extLst>
          </p:cNvPr>
          <p:cNvGrpSpPr/>
          <p:nvPr/>
        </p:nvGrpSpPr>
        <p:grpSpPr>
          <a:xfrm>
            <a:off x="6498860" y="1814399"/>
            <a:ext cx="1080150" cy="939489"/>
            <a:chOff x="6498860" y="1814399"/>
            <a:chExt cx="1080150" cy="939489"/>
          </a:xfrm>
        </p:grpSpPr>
        <p:sp>
          <p:nvSpPr>
            <p:cNvPr id="18" name="Textplatzhalter 3"/>
            <p:cNvSpPr txBox="1">
              <a:spLocks/>
            </p:cNvSpPr>
            <p:nvPr/>
          </p:nvSpPr>
          <p:spPr>
            <a:xfrm>
              <a:off x="6498860" y="2373408"/>
              <a:ext cx="1080150" cy="380480"/>
            </a:xfrm>
            <a:prstGeom prst="rect">
              <a:avLst/>
            </a:prstGeom>
          </p:spPr>
          <p:txBody>
            <a:bodyPr wrap="square" lIns="36000" tIns="36000" rIns="36000" bIns="36000">
              <a:spAutoFit/>
            </a:bodyPr>
            <a:lstStyle>
              <a:defPPr>
                <a:defRPr lang="de-DE"/>
              </a:defPPr>
              <a:lvl1pPr marL="0" indent="0" algn="ctr" eaLnBrk="0" hangingPunct="0">
                <a:spcBef>
                  <a:spcPct val="20000"/>
                </a:spcBef>
                <a:buFont typeface="Arial" charset="0"/>
                <a:buNone/>
                <a:defRPr sz="2000" b="1" baseline="0">
                  <a:latin typeface="Arial Narrow" pitchFamily="34" charset="0"/>
                </a:defRPr>
              </a:lvl1pPr>
              <a:lvl2pPr marL="911225" indent="-350838" eaLnBrk="0" hangingPunct="0">
                <a:spcBef>
                  <a:spcPct val="20000"/>
                </a:spcBef>
                <a:buFont typeface="Arial" charset="0"/>
                <a:buNone/>
                <a:defRPr sz="2200">
                  <a:latin typeface="Arial Narrow" pitchFamily="34" charset="0"/>
                </a:defRPr>
              </a:lvl2pPr>
              <a:lvl3pPr marL="1403350" indent="-279400" eaLnBrk="0" hangingPunct="0">
                <a:spcBef>
                  <a:spcPct val="20000"/>
                </a:spcBef>
                <a:buFont typeface="Arial" charset="0"/>
                <a:buChar char="•"/>
                <a:defRPr sz="2900">
                  <a:latin typeface="+mn-lt"/>
                </a:defRPr>
              </a:lvl3pPr>
              <a:lvl4pPr marL="1965325" indent="-279400" eaLnBrk="0" hangingPunct="0">
                <a:spcBef>
                  <a:spcPct val="20000"/>
                </a:spcBef>
                <a:buFont typeface="Arial" charset="0"/>
                <a:buChar char="–"/>
                <a:defRPr sz="2600">
                  <a:latin typeface="+mn-lt"/>
                </a:defRPr>
              </a:lvl4pPr>
              <a:lvl5pPr marL="2525713" indent="-279400" eaLnBrk="0" hangingPunct="0">
                <a:spcBef>
                  <a:spcPct val="20000"/>
                </a:spcBef>
                <a:buFont typeface="Arial" charset="0"/>
                <a:buChar char="»"/>
                <a:defRPr sz="2600">
                  <a:latin typeface="+mn-lt"/>
                </a:defRPr>
              </a:lvl5pPr>
              <a:lvl6pPr marL="3088813" indent="-280801" defTabSz="1123205">
                <a:spcBef>
                  <a:spcPct val="20000"/>
                </a:spcBef>
                <a:buFont typeface="Arial" pitchFamily="34" charset="0"/>
                <a:buChar char="•"/>
                <a:defRPr sz="2600">
                  <a:latin typeface="+mn-lt"/>
                </a:defRPr>
              </a:lvl6pPr>
              <a:lvl7pPr marL="3650414" indent="-280801" defTabSz="1123205">
                <a:spcBef>
                  <a:spcPct val="20000"/>
                </a:spcBef>
                <a:buFont typeface="Arial" pitchFamily="34" charset="0"/>
                <a:buChar char="•"/>
                <a:defRPr sz="2600">
                  <a:latin typeface="+mn-lt"/>
                </a:defRPr>
              </a:lvl7pPr>
              <a:lvl8pPr marL="4212016" indent="-280801" defTabSz="1123205">
                <a:spcBef>
                  <a:spcPct val="20000"/>
                </a:spcBef>
                <a:buFont typeface="Arial" pitchFamily="34" charset="0"/>
                <a:buChar char="•"/>
                <a:defRPr sz="2600">
                  <a:latin typeface="+mn-lt"/>
                </a:defRPr>
              </a:lvl8pPr>
              <a:lvl9pPr marL="4773618" indent="-280801" defTabSz="1123205">
                <a:spcBef>
                  <a:spcPct val="20000"/>
                </a:spcBef>
                <a:buFont typeface="Arial" pitchFamily="34" charset="0"/>
                <a:buChar char="•"/>
                <a:defRPr sz="2600">
                  <a:latin typeface="+mn-lt"/>
                </a:defRPr>
              </a:lvl9pPr>
            </a:lstStyle>
            <a:p>
              <a:r>
                <a:rPr lang="pl-PL" altLang="de-DE" b="0" dirty="0"/>
                <a:t>Gateways</a:t>
              </a:r>
              <a:endParaRPr lang="de-DE" altLang="de-DE" b="0" dirty="0"/>
            </a:p>
          </p:txBody>
        </p:sp>
        <p:sp>
          <p:nvSpPr>
            <p:cNvPr id="10" name="Rechteck 9"/>
            <p:cNvSpPr/>
            <p:nvPr/>
          </p:nvSpPr>
          <p:spPr>
            <a:xfrm rot="2722911">
              <a:off x="6822935" y="1814399"/>
              <a:ext cx="432000" cy="4320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grpSp>
      <p:grpSp>
        <p:nvGrpSpPr>
          <p:cNvPr id="23" name="Gruppieren 22"/>
          <p:cNvGrpSpPr/>
          <p:nvPr/>
        </p:nvGrpSpPr>
        <p:grpSpPr>
          <a:xfrm>
            <a:off x="4722379" y="3033591"/>
            <a:ext cx="1248642" cy="900000"/>
            <a:chOff x="4488120" y="3033591"/>
            <a:chExt cx="1248642" cy="900000"/>
          </a:xfrm>
        </p:grpSpPr>
        <p:sp>
          <p:nvSpPr>
            <p:cNvPr id="12" name="Rechteck 11"/>
            <p:cNvSpPr/>
            <p:nvPr/>
          </p:nvSpPr>
          <p:spPr>
            <a:xfrm>
              <a:off x="4488120" y="3033591"/>
              <a:ext cx="168492"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4" name="Rechteck 13"/>
            <p:cNvSpPr/>
            <p:nvPr/>
          </p:nvSpPr>
          <p:spPr>
            <a:xfrm>
              <a:off x="4656612" y="3033591"/>
              <a:ext cx="1080150" cy="45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sp>
          <p:nvSpPr>
            <p:cNvPr id="19" name="Rechteck 18"/>
            <p:cNvSpPr/>
            <p:nvPr/>
          </p:nvSpPr>
          <p:spPr>
            <a:xfrm>
              <a:off x="4656245" y="3483591"/>
              <a:ext cx="1080150" cy="45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latin typeface="Arial Narrow" pitchFamily="34" charset="0"/>
              </a:endParaRPr>
            </a:p>
          </p:txBody>
        </p:sp>
      </p:grpSp>
      <p:cxnSp>
        <p:nvCxnSpPr>
          <p:cNvPr id="27" name="Gerade Verbindung mit Pfeil 26"/>
          <p:cNvCxnSpPr/>
          <p:nvPr/>
        </p:nvCxnSpPr>
        <p:spPr>
          <a:xfrm>
            <a:off x="4878700" y="6661031"/>
            <a:ext cx="936000" cy="0"/>
          </a:xfrm>
          <a:prstGeom prst="straightConnector1">
            <a:avLst/>
          </a:prstGeom>
          <a:ln w="28575" cap="sq" cmpd="sng">
            <a:solidFill>
              <a:schemeClr val="tx1"/>
            </a:solidFill>
            <a:round/>
            <a:headEnd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5483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itel_Templat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OC Arial Narrow">
      <a:majorFont>
        <a:latin typeface="Arial Narrow"/>
        <a:ea typeface=""/>
        <a:cs typeface=""/>
      </a:majorFont>
      <a:minorFont>
        <a:latin typeface="Arial Narrow"/>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genda_Template_empty">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OC Arial Narrow">
      <a:majorFont>
        <a:latin typeface="Arial Narrow"/>
        <a:ea typeface=""/>
        <a:cs typeface=""/>
      </a:majorFont>
      <a:minorFont>
        <a:latin typeface="Arial Narrow"/>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err="1" smtClean="0">
            <a:latin typeface="Arial Narrow" pitchFamily="34" charset="0"/>
          </a:defRPr>
        </a:defPPr>
      </a:lstStyle>
    </a:txDef>
  </a:objectDefaults>
  <a:extraClrSchemeLst/>
</a:theme>
</file>

<file path=ppt/theme/theme3.xml><?xml version="1.0" encoding="utf-8"?>
<a:theme xmlns:a="http://schemas.openxmlformats.org/drawingml/2006/main" name="Normal_Templat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OC Arial Narrow">
      <a:majorFont>
        <a:latin typeface="Arial Narrow"/>
        <a:ea typeface=""/>
        <a:cs typeface=""/>
      </a:majorFont>
      <a:minorFont>
        <a:latin typeface="Arial Narrow"/>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8AC04">
            <a:alpha val="39000"/>
          </a:srgbClr>
        </a:solidFill>
        <a:ln w="12700">
          <a:solidFill>
            <a:srgbClr val="138B03"/>
          </a:solidFill>
        </a:ln>
      </a:spPr>
      <a:bodyPr anchor="ctr"/>
      <a:lstStyle>
        <a:defPPr algn="ctr">
          <a:defRPr dirty="0" smtClean="0">
            <a:latin typeface="Arial Narrow"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bwMode="auto">
        <a:noFill/>
        <a:ln w="9525">
          <a:noFill/>
          <a:miter lim="800000"/>
          <a:headEnd/>
          <a:tailEnd/>
        </a:ln>
      </a:spPr>
      <a:bodyPr>
        <a:spAutoFit/>
      </a:bodyPr>
      <a:lstStyle>
        <a:defPPr>
          <a:defRPr dirty="0">
            <a:latin typeface="Arial Narrow" pitchFamily="34" charset="0"/>
          </a:defRPr>
        </a:defPPr>
      </a:lstStyle>
    </a:txDef>
  </a:objectDefaults>
  <a:extraClrSchemeLst/>
</a:theme>
</file>

<file path=ppt/theme/theme4.xml><?xml version="1.0" encoding="utf-8"?>
<a:theme xmlns:a="http://schemas.openxmlformats.org/drawingml/2006/main" name="2_End_Templat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OC Arial Narrow">
      <a:majorFont>
        <a:latin typeface="Arial Narrow"/>
        <a:ea typeface=""/>
        <a:cs typeface=""/>
      </a:majorFont>
      <a:minorFont>
        <a:latin typeface="Arial Narrow"/>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Normal_Templat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OC Arial Narrow">
      <a:majorFont>
        <a:latin typeface="Arial Narrow"/>
        <a:ea typeface=""/>
        <a:cs typeface=""/>
      </a:majorFont>
      <a:minorFont>
        <a:latin typeface="Arial Narrow"/>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8AC04">
            <a:alpha val="39000"/>
          </a:srgbClr>
        </a:solidFill>
        <a:ln w="12700">
          <a:solidFill>
            <a:srgbClr val="138B03"/>
          </a:solidFill>
        </a:ln>
      </a:spPr>
      <a:bodyPr anchor="ctr"/>
      <a:lstStyle>
        <a:defPPr algn="ctr">
          <a:defRPr dirty="0" smtClean="0">
            <a:latin typeface="Arial Narrow"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bwMode="auto">
        <a:noFill/>
        <a:ln w="9525">
          <a:noFill/>
          <a:miter lim="800000"/>
          <a:headEnd/>
          <a:tailEnd/>
        </a:ln>
      </a:spPr>
      <a:bodyPr>
        <a:spAutoFit/>
      </a:bodyPr>
      <a:lstStyle>
        <a:defPPr>
          <a:defRPr dirty="0">
            <a:latin typeface="Arial Narrow" pitchFamily="34" charset="0"/>
          </a:defRPr>
        </a:defPPr>
      </a:lstStyle>
    </a:txDef>
  </a:objectDefaults>
  <a:extraClrSchemeLst/>
</a:theme>
</file>

<file path=ppt/theme/theme6.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0</TotalTime>
  <Words>4035</Words>
  <Application>Microsoft Office PowerPoint</Application>
  <PresentationFormat>Benutzerdefiniert</PresentationFormat>
  <Paragraphs>858</Paragraphs>
  <Slides>59</Slides>
  <Notes>3</Notes>
  <HiddenSlides>1</HiddenSlides>
  <MMClips>0</MMClips>
  <ScaleCrop>false</ScaleCrop>
  <HeadingPairs>
    <vt:vector size="6" baseType="variant">
      <vt:variant>
        <vt:lpstr>Verwendete Schriftarten</vt:lpstr>
      </vt:variant>
      <vt:variant>
        <vt:i4>6</vt:i4>
      </vt:variant>
      <vt:variant>
        <vt:lpstr>Design</vt:lpstr>
      </vt:variant>
      <vt:variant>
        <vt:i4>5</vt:i4>
      </vt:variant>
      <vt:variant>
        <vt:lpstr>Folientitel</vt:lpstr>
      </vt:variant>
      <vt:variant>
        <vt:i4>59</vt:i4>
      </vt:variant>
    </vt:vector>
  </HeadingPairs>
  <TitlesOfParts>
    <vt:vector size="70" baseType="lpstr">
      <vt:lpstr>Arial</vt:lpstr>
      <vt:lpstr>Arial Narrow</vt:lpstr>
      <vt:lpstr>Calibri</vt:lpstr>
      <vt:lpstr>FontAwesome</vt:lpstr>
      <vt:lpstr>Wingdings</vt:lpstr>
      <vt:lpstr>Wingdings 3</vt:lpstr>
      <vt:lpstr>Titel_Template</vt:lpstr>
      <vt:lpstr>Agenda_Template_empty</vt:lpstr>
      <vt:lpstr>Normal_Template</vt:lpstr>
      <vt:lpstr>2_End_Template</vt:lpstr>
      <vt:lpstr>1_Normal_Template</vt:lpstr>
      <vt:lpstr>PowerPoint-Präsentation</vt:lpstr>
      <vt:lpstr>Your Key Takeaway from this Lecture</vt:lpstr>
      <vt:lpstr>The Benefits of BPMN</vt:lpstr>
      <vt:lpstr>The Purpose of BPMN</vt:lpstr>
      <vt:lpstr>Out of Scope</vt:lpstr>
      <vt:lpstr>Excursus: BPMN „fit for business“ with ADONIS</vt:lpstr>
      <vt:lpstr> </vt:lpstr>
      <vt:lpstr> </vt:lpstr>
      <vt:lpstr>Categories of BPMN objects – Flow Objects</vt:lpstr>
      <vt:lpstr>Flow Objects – Activities </vt:lpstr>
      <vt:lpstr>Flow Objects – Activities</vt:lpstr>
      <vt:lpstr>Flow Objects – Activities</vt:lpstr>
      <vt:lpstr>Flow Objects – Activities</vt:lpstr>
      <vt:lpstr>Flow Objects – Activities</vt:lpstr>
      <vt:lpstr>Flow Objects – Activities</vt:lpstr>
      <vt:lpstr>Flow Objects – Activities</vt:lpstr>
      <vt:lpstr>Flow Objects – Activities</vt:lpstr>
      <vt:lpstr>Flow Objects – Activities</vt:lpstr>
      <vt:lpstr>Flow Objects – Gateways</vt:lpstr>
      <vt:lpstr>Flow Objects – Gateways</vt:lpstr>
      <vt:lpstr>Flow Objects – Gateways</vt:lpstr>
      <vt:lpstr>Flow Objects – Gateways</vt:lpstr>
      <vt:lpstr>Flow Objects – Gateways</vt:lpstr>
      <vt:lpstr>Flow Objects – Gateways</vt:lpstr>
      <vt:lpstr>Flow Objects – Gateways</vt:lpstr>
      <vt:lpstr>Flow Objects – Gateways</vt:lpstr>
      <vt:lpstr>Flow Objects – Gateways</vt:lpstr>
      <vt:lpstr>Flow Objects – Gateways</vt:lpstr>
      <vt:lpstr>Flow Objects – Gateways</vt:lpstr>
      <vt:lpstr>Flow Objects – Gateways</vt:lpstr>
      <vt:lpstr>Flow Objects – Events</vt:lpstr>
      <vt:lpstr>Flow Objects – Events</vt:lpstr>
      <vt:lpstr>Flow Objects – Events</vt:lpstr>
      <vt:lpstr>Flow Objects – Events</vt:lpstr>
      <vt:lpstr>Flow Objects – Events</vt:lpstr>
      <vt:lpstr>Flow Objects – Events</vt:lpstr>
      <vt:lpstr>Flow Objects – Events</vt:lpstr>
      <vt:lpstr>Flow Objects – Events</vt:lpstr>
      <vt:lpstr>Flow Objects – Events</vt:lpstr>
      <vt:lpstr>Categories of BPMN objects – Swimlanes</vt:lpstr>
      <vt:lpstr>Swimlanes</vt:lpstr>
      <vt:lpstr>Swimlanes</vt:lpstr>
      <vt:lpstr>Swimlanes</vt:lpstr>
      <vt:lpstr>Categories of BPMN objects – Data Objects</vt:lpstr>
      <vt:lpstr>Data Objects</vt:lpstr>
      <vt:lpstr>Categories of BPMN objects – Artifacts</vt:lpstr>
      <vt:lpstr>Data Objects</vt:lpstr>
      <vt:lpstr>Categories of BPMN objects – Connection Objects</vt:lpstr>
      <vt:lpstr>Connecting Objects</vt:lpstr>
      <vt:lpstr>Self Assessment I</vt:lpstr>
      <vt:lpstr>Self Assessment I</vt:lpstr>
      <vt:lpstr>Self Assessment II</vt:lpstr>
      <vt:lpstr>Self Assessment II – Solutions</vt:lpstr>
      <vt:lpstr>Test your Knowledge in Practice</vt:lpstr>
      <vt:lpstr>Do you want to use ADONIS at Work?</vt:lpstr>
      <vt:lpstr>BOC Group Webinars</vt:lpstr>
      <vt:lpstr>Fancy to work at BOC Group?</vt:lpstr>
      <vt:lpstr>PowerPoint-Präsentation</vt:lpstr>
      <vt:lpstr>English References</vt:lpstr>
    </vt:vector>
  </TitlesOfParts>
  <Company>BOC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ADOit_EN</dc:title>
  <dc:creator>BOC AG</dc:creator>
  <cp:lastModifiedBy>Claudia Groller</cp:lastModifiedBy>
  <cp:revision>368</cp:revision>
  <dcterms:created xsi:type="dcterms:W3CDTF">2009-07-14T13:47:12Z</dcterms:created>
  <dcterms:modified xsi:type="dcterms:W3CDTF">2017-12-14T11:11:29Z</dcterms:modified>
  <cp:category>Version_4</cp:category>
</cp:coreProperties>
</file>